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303" r:id="rId3"/>
    <p:sldId id="305" r:id="rId4"/>
    <p:sldId id="306" r:id="rId5"/>
    <p:sldId id="307" r:id="rId6"/>
    <p:sldId id="298" r:id="rId7"/>
    <p:sldId id="299" r:id="rId8"/>
    <p:sldId id="300" r:id="rId9"/>
    <p:sldId id="301" r:id="rId10"/>
    <p:sldId id="302" r:id="rId11"/>
    <p:sldId id="304" r:id="rId1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201812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50" y="1211938"/>
            <a:ext cx="3387486" cy="4416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421" y="1152525"/>
            <a:ext cx="3738563" cy="1776176"/>
          </a:xfrm>
          <a:prstGeom prst="rect">
            <a:avLst/>
          </a:prstGeom>
        </p:spPr>
      </p:pic>
      <p:sp>
        <p:nvSpPr>
          <p:cNvPr id="13" name="왼쪽 중괄호 12"/>
          <p:cNvSpPr/>
          <p:nvPr/>
        </p:nvSpPr>
        <p:spPr>
          <a:xfrm>
            <a:off x="1603431" y="1506495"/>
            <a:ext cx="472741" cy="1449151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2587" y="1907904"/>
            <a:ext cx="13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DC(uniform)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15" name="왼쪽 중괄호 14"/>
          <p:cNvSpPr/>
          <p:nvPr/>
        </p:nvSpPr>
        <p:spPr>
          <a:xfrm>
            <a:off x="1420979" y="3475434"/>
            <a:ext cx="472741" cy="1449151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4605" y="3876843"/>
            <a:ext cx="87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Pulse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38625" y="1506495"/>
            <a:ext cx="428625" cy="1603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97493" y="2238615"/>
            <a:ext cx="0" cy="545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65536"/>
              </p:ext>
            </p:extLst>
          </p:nvPr>
        </p:nvGraphicFramePr>
        <p:xfrm>
          <a:off x="3062204" y="2409945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2204" y="2409945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47341" y="6216274"/>
            <a:ext cx="80493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2012-Rev. Sci. Instrum.-83,08374-Method of electrochemical etching of tungsten tips with controllable profiles(Wei-</a:t>
            </a:r>
            <a:r>
              <a:rPr lang="en-US" altLang="ko-KR" sz="700" b="1" dirty="0" err="1" smtClean="0"/>
              <a:t>Tse</a:t>
            </a:r>
            <a:r>
              <a:rPr lang="en-US" altLang="ko-KR" sz="700" b="1" dirty="0" smtClean="0"/>
              <a:t> Chang, </a:t>
            </a:r>
            <a:r>
              <a:rPr lang="en-US" altLang="ko-KR" sz="700" b="1" dirty="0" err="1" smtClean="0"/>
              <a:t>Ing-Shouh</a:t>
            </a:r>
            <a:r>
              <a:rPr lang="en-US" altLang="ko-KR" sz="700" b="1" dirty="0" smtClean="0"/>
              <a:t> Hwang, Mu-Tung Chang, Chung-</a:t>
            </a:r>
            <a:r>
              <a:rPr lang="en-US" altLang="ko-KR" sz="700" b="1" dirty="0" err="1" smtClean="0"/>
              <a:t>Yueh</a:t>
            </a:r>
            <a:r>
              <a:rPr lang="en-US" altLang="ko-KR" sz="700" b="1" dirty="0" smtClean="0"/>
              <a:t> Lin, Wei-</a:t>
            </a:r>
            <a:r>
              <a:rPr lang="en-US" altLang="ko-KR" sz="700" b="1" dirty="0" err="1" smtClean="0"/>
              <a:t>Hao</a:t>
            </a:r>
            <a:r>
              <a:rPr lang="en-US" altLang="ko-KR" sz="700" b="1" dirty="0" smtClean="0"/>
              <a:t> Hsu and </a:t>
            </a:r>
            <a:r>
              <a:rPr lang="en-US" altLang="ko-KR" sz="700" b="1" dirty="0" err="1" smtClean="0"/>
              <a:t>Jin</a:t>
            </a:r>
            <a:r>
              <a:rPr lang="en-US" altLang="ko-KR" sz="700" b="1" dirty="0" smtClean="0"/>
              <a:t>-Long </a:t>
            </a:r>
            <a:r>
              <a:rPr lang="en-US" altLang="ko-KR" sz="700" b="1" dirty="0" err="1" smtClean="0"/>
              <a:t>Hou</a:t>
            </a:r>
            <a:r>
              <a:rPr lang="en-US" altLang="ko-KR" sz="700" b="1" dirty="0" smtClean="0"/>
              <a:t>)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421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Hardware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71" y="1429342"/>
            <a:ext cx="2388608" cy="1349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922964"/>
            <a:ext cx="6219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Current Sensor: INA219 High Side DC Current Sensor Breakout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Max DC: 26 V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Max Current: ±3.2 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Resolution: 0.1 mA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Precision: 1%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제조사에서 </a:t>
            </a:r>
            <a:r>
              <a:rPr lang="en-US" altLang="ko-KR" dirty="0" smtClean="0">
                <a:sym typeface="Wingdings" panose="05000000000000000000" pitchFamily="2" charset="2"/>
              </a:rPr>
              <a:t>library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Arduino code </a:t>
            </a:r>
            <a:r>
              <a:rPr lang="ko-KR" altLang="en-US" dirty="0" smtClean="0">
                <a:sym typeface="Wingdings" panose="05000000000000000000" pitchFamily="2" charset="2"/>
              </a:rPr>
              <a:t>제공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41" y="6216274"/>
            <a:ext cx="80493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https://learn.adafruit.com/adafruit-ina219-current-sensor-breakout/overview</a:t>
            </a:r>
            <a:endParaRPr lang="ko-KR" altLang="en-US" sz="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8650" y="3094366"/>
            <a:ext cx="621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Monitor display: Monochrome 128*32 SPI OLED graphic display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128*32 individual white OLED pixels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제조사에서 </a:t>
            </a:r>
            <a:r>
              <a:rPr lang="en-US" altLang="ko-KR" dirty="0">
                <a:sym typeface="Wingdings" panose="05000000000000000000" pitchFamily="2" charset="2"/>
              </a:rPr>
              <a:t>library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Arduino code </a:t>
            </a:r>
            <a:r>
              <a:rPr lang="ko-KR" altLang="en-US" dirty="0" smtClean="0">
                <a:sym typeface="Wingdings" panose="05000000000000000000" pitchFamily="2" charset="2"/>
              </a:rPr>
              <a:t>제공</a:t>
            </a:r>
            <a:endParaRPr lang="ko-KR" altLang="en-US" dirty="0"/>
          </a:p>
        </p:txBody>
      </p:sp>
      <p:pic>
        <p:nvPicPr>
          <p:cNvPr id="11" name="Picture 2" descr="Monochrome 128x32 SPI OLED graphic dis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04" y="3139135"/>
            <a:ext cx="1945701" cy="14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8650" y="4577243"/>
            <a:ext cx="621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Switch: Arduino 1 CH 5V relay module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Arduino</a:t>
            </a:r>
            <a:r>
              <a:rPr lang="ko-KR" altLang="en-US" dirty="0" smtClean="0"/>
              <a:t>에서 전류 </a:t>
            </a:r>
            <a:r>
              <a:rPr lang="en-US" altLang="ko-KR" dirty="0" smtClean="0"/>
              <a:t>ON/OFF control</a:t>
            </a:r>
            <a:endParaRPr lang="ko-KR" altLang="en-US" dirty="0"/>
          </a:p>
        </p:txBody>
      </p:sp>
      <p:pic>
        <p:nvPicPr>
          <p:cNvPr id="13" name="Picture 2" descr="http://image3.compuzone.co.kr/img/product_img/2018/0718/480912/480912_3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15" y="4729182"/>
            <a:ext cx="2071742" cy="15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1978-J. Phys. D: Appl. Phys.-11-A comparison of AC and DC electrochemical etching techniques for the fabrication of tungsten whiskers (G. J. Edwards and P. R. Pearce)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909397"/>
            <a:ext cx="4905375" cy="4089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96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84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52600" y="1926036"/>
            <a:ext cx="1821180" cy="10260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57350" y="2377845"/>
            <a:ext cx="1901135" cy="4373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/>
          <p:cNvSpPr/>
          <p:nvPr/>
        </p:nvSpPr>
        <p:spPr>
          <a:xfrm rot="12197179">
            <a:off x="5290079" y="224358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3011382" flipV="1">
            <a:off x="4944087" y="279894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2018-Micro&amp;Nano Letters-13,8-Electrochemical etching of lightweight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for high quality-factor quartz tuning fork force sensor: atomic force microscopy applications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(Danish Hussain, </a:t>
            </a:r>
            <a:r>
              <a:rPr lang="en-US" altLang="ko-KR" sz="1600" b="1" dirty="0" err="1" smtClean="0"/>
              <a:t>Jianmin</a:t>
            </a:r>
            <a:r>
              <a:rPr lang="en-US" altLang="ko-KR" sz="1600" b="1" dirty="0" smtClean="0"/>
              <a:t> Song, 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Zhang, </a:t>
            </a:r>
            <a:r>
              <a:rPr lang="en-US" altLang="ko-KR" sz="1600" b="1" dirty="0" err="1" smtClean="0"/>
              <a:t>Xianghe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meng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and Hui </a:t>
            </a:r>
            <a:r>
              <a:rPr lang="en-US" altLang="ko-KR" sz="1600" b="1" dirty="0" err="1" smtClean="0"/>
              <a:t>Xie</a:t>
            </a:r>
            <a:r>
              <a:rPr lang="en-US" altLang="ko-KR" sz="1600" b="1" dirty="0" smtClean="0"/>
              <a:t>)</a:t>
            </a:r>
            <a:endParaRPr lang="en-US" altLang="ko-KR" sz="1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08181"/>
            <a:ext cx="3620831" cy="48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8" y="1349497"/>
            <a:ext cx="2694472" cy="1559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29" y="1349496"/>
            <a:ext cx="2040263" cy="1586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48" y="3168819"/>
            <a:ext cx="4946072" cy="1049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38851" y="3298825"/>
            <a:ext cx="266700" cy="8953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2003-Metals and Materials International-9,4-An Electrochemical Etching Procedure for Fabricating Scanning Tunneling Microscopy and Atom-Probe Field-Ion Microscopy Tips (</a:t>
            </a:r>
            <a:r>
              <a:rPr lang="en-US" altLang="ko-KR" sz="1600" b="1" dirty="0" err="1" smtClean="0"/>
              <a:t>Yeong-Cheol</a:t>
            </a:r>
            <a:r>
              <a:rPr lang="en-US" altLang="ko-KR" sz="1600" b="1" dirty="0" smtClean="0"/>
              <a:t> Kim and David N. Seidman)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26819"/>
            <a:ext cx="370173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2002-Nano Letters-2,3-Reproducible Electrochemical Etching of Tungsten Probe Tips (Olivier L. Guise, Joachim W. </a:t>
            </a:r>
            <a:r>
              <a:rPr lang="en-US" altLang="ko-KR" sz="1600" b="1" dirty="0" err="1" smtClean="0"/>
              <a:t>Ahner</a:t>
            </a:r>
            <a:r>
              <a:rPr lang="en-US" altLang="ko-KR" sz="1600" b="1" dirty="0" smtClean="0"/>
              <a:t>, Moon-</a:t>
            </a:r>
            <a:r>
              <a:rPr lang="en-US" altLang="ko-KR" sz="1600" b="1" dirty="0" err="1" smtClean="0"/>
              <a:t>Chul</a:t>
            </a:r>
            <a:r>
              <a:rPr lang="en-US" altLang="ko-KR" sz="1600" b="1" dirty="0" smtClean="0"/>
              <a:t> Jung, Peter C. </a:t>
            </a:r>
            <a:r>
              <a:rPr lang="en-US" altLang="ko-KR" sz="1600" b="1" dirty="0" err="1" smtClean="0"/>
              <a:t>Goughnour</a:t>
            </a:r>
            <a:r>
              <a:rPr lang="en-US" altLang="ko-KR" sz="1600" b="1" dirty="0" smtClean="0"/>
              <a:t>, and John T. Yates, Jr.)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8" y="1212533"/>
            <a:ext cx="3724412" cy="23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07" y="864524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2012-Rev. Sci. Instrum.-83,08374-Method of electrochemical etching of tungsten tips with controllable profiles(Wei-</a:t>
            </a:r>
            <a:r>
              <a:rPr lang="en-US" altLang="ko-KR" sz="1600" b="1" dirty="0" err="1" smtClean="0"/>
              <a:t>Tse</a:t>
            </a:r>
            <a:r>
              <a:rPr lang="en-US" altLang="ko-KR" sz="1600" b="1" dirty="0" smtClean="0"/>
              <a:t> Chang, </a:t>
            </a:r>
            <a:r>
              <a:rPr lang="en-US" altLang="ko-KR" sz="1600" b="1" dirty="0" err="1" smtClean="0"/>
              <a:t>Ing-Shouh</a:t>
            </a:r>
            <a:r>
              <a:rPr lang="en-US" altLang="ko-KR" sz="1600" b="1" dirty="0" smtClean="0"/>
              <a:t> Hwang, Mu-Tung Chang, Chung-</a:t>
            </a:r>
            <a:r>
              <a:rPr lang="en-US" altLang="ko-KR" sz="1600" b="1" dirty="0" err="1" smtClean="0"/>
              <a:t>Yueh</a:t>
            </a:r>
            <a:r>
              <a:rPr lang="en-US" altLang="ko-KR" sz="1600" b="1" dirty="0" smtClean="0"/>
              <a:t> Lin, Wei-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Hsu and </a:t>
            </a:r>
            <a:r>
              <a:rPr lang="en-US" altLang="ko-KR" sz="1600" b="1" dirty="0" err="1" smtClean="0"/>
              <a:t>Jin</a:t>
            </a:r>
            <a:r>
              <a:rPr lang="en-US" altLang="ko-KR" sz="1600" b="1" dirty="0" smtClean="0"/>
              <a:t>-Long </a:t>
            </a:r>
            <a:r>
              <a:rPr lang="en-US" altLang="ko-KR" sz="1600" b="1" dirty="0" err="1" smtClean="0"/>
              <a:t>Hou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933" r="21943" b="75760"/>
          <a:stretch/>
        </p:blipFill>
        <p:spPr>
          <a:xfrm>
            <a:off x="628650" y="1960228"/>
            <a:ext cx="2409288" cy="14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7938" y="1960228"/>
            <a:ext cx="237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AFG-3051, GW </a:t>
            </a:r>
            <a:r>
              <a:rPr lang="en-US" altLang="ko-KR" sz="1400" dirty="0" err="1" smtClean="0"/>
              <a:t>Instek</a:t>
            </a:r>
            <a:r>
              <a:rPr lang="en-US" altLang="ko-KR" sz="1400" dirty="0" smtClean="0"/>
              <a:t>, Taiwan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7945" t="25163" b="34643"/>
          <a:stretch/>
        </p:blipFill>
        <p:spPr>
          <a:xfrm>
            <a:off x="628650" y="3648273"/>
            <a:ext cx="2708813" cy="1840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2350" y="3648273"/>
            <a:ext cx="4562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Parameter: DC potential, Duration, Pulse width (1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,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), number of post-etching pulses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pulse off duration: </a:t>
            </a:r>
            <a:r>
              <a:rPr lang="en-US" altLang="ko-KR" dirty="0" smtClean="0"/>
              <a:t>100 </a:t>
            </a:r>
            <a:r>
              <a:rPr lang="en-US" altLang="ko-KR" dirty="0" err="1" smtClean="0"/>
              <a:t>ms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pulse off duration: “a longer time, say 1 s, for human response turn off the pulses right after the lower part of the wire breaks off</a:t>
            </a:r>
            <a:r>
              <a:rPr lang="en-US" altLang="ko-KR" dirty="0" smtClean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Post-Etching pulse width: 1 </a:t>
            </a:r>
            <a:r>
              <a:rPr lang="en-US" altLang="ko-KR" dirty="0" err="1" smtClean="0"/>
              <a:t>ms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57244" y="2991101"/>
            <a:ext cx="322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10M KOH – reduce time, meniscus stable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l="11135" t="65334" r="20518"/>
          <a:stretch/>
        </p:blipFill>
        <p:spPr>
          <a:xfrm>
            <a:off x="6324608" y="1680380"/>
            <a:ext cx="2271436" cy="17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07" y="864524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2012-Rev. Sci. Instrum.-83,08374-Method of electrochemical etching of tungsten tips with controllable profiles(Wei-</a:t>
            </a:r>
            <a:r>
              <a:rPr lang="en-US" altLang="ko-KR" sz="1600" b="1" dirty="0" err="1" smtClean="0"/>
              <a:t>Tse</a:t>
            </a:r>
            <a:r>
              <a:rPr lang="en-US" altLang="ko-KR" sz="1600" b="1" dirty="0" smtClean="0"/>
              <a:t> Chang, </a:t>
            </a:r>
            <a:r>
              <a:rPr lang="en-US" altLang="ko-KR" sz="1600" b="1" dirty="0" err="1" smtClean="0"/>
              <a:t>Ing-Shouh</a:t>
            </a:r>
            <a:r>
              <a:rPr lang="en-US" altLang="ko-KR" sz="1600" b="1" dirty="0" smtClean="0"/>
              <a:t> Hwang, Mu-Tung Chang, Chung-</a:t>
            </a:r>
            <a:r>
              <a:rPr lang="en-US" altLang="ko-KR" sz="1600" b="1" dirty="0" err="1" smtClean="0"/>
              <a:t>Yueh</a:t>
            </a:r>
            <a:r>
              <a:rPr lang="en-US" altLang="ko-KR" sz="1600" b="1" dirty="0" smtClean="0"/>
              <a:t> Lin, Wei-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Hsu and </a:t>
            </a:r>
            <a:r>
              <a:rPr lang="en-US" altLang="ko-KR" sz="1600" b="1" dirty="0" err="1" smtClean="0"/>
              <a:t>Jin</a:t>
            </a:r>
            <a:r>
              <a:rPr lang="en-US" altLang="ko-KR" sz="1600" b="1" dirty="0" smtClean="0"/>
              <a:t>-Long </a:t>
            </a:r>
            <a:r>
              <a:rPr lang="en-US" altLang="ko-KR" sz="1600" b="1" dirty="0" err="1" smtClean="0"/>
              <a:t>Hou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987504"/>
            <a:ext cx="7172325" cy="3365476"/>
          </a:xfrm>
          <a:prstGeom prst="rect">
            <a:avLst/>
          </a:prstGeom>
        </p:spPr>
      </p:pic>
      <p:sp>
        <p:nvSpPr>
          <p:cNvPr id="11" name="왼쪽 중괄호 10"/>
          <p:cNvSpPr/>
          <p:nvPr/>
        </p:nvSpPr>
        <p:spPr>
          <a:xfrm>
            <a:off x="815975" y="2990850"/>
            <a:ext cx="169862" cy="520699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815975" y="3581402"/>
            <a:ext cx="169862" cy="393698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815975" y="4052746"/>
            <a:ext cx="169862" cy="517596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>
            <a:off x="815975" y="4670355"/>
            <a:ext cx="169862" cy="523945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78822" y="3120394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DC potential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-78822" y="364744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DC duration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-28348" y="4157777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2</a:t>
            </a:r>
            <a:r>
              <a:rPr lang="en-US" altLang="ko-KR" sz="1100" baseline="30000" dirty="0" smtClean="0"/>
              <a:t>nd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pulse width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-28348" y="4753019"/>
            <a:ext cx="898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# of</a:t>
            </a:r>
          </a:p>
          <a:p>
            <a:pPr algn="ctr"/>
            <a:r>
              <a:rPr lang="en-US" altLang="ko-KR" sz="1100" dirty="0" smtClean="0"/>
              <a:t>post-etching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50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34" y="824250"/>
            <a:ext cx="3212005" cy="54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1135" t="65334" r="20518"/>
          <a:stretch/>
        </p:blipFill>
        <p:spPr>
          <a:xfrm>
            <a:off x="7277101" y="1051602"/>
            <a:ext cx="1866900" cy="14738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4" y="824250"/>
            <a:ext cx="3995376" cy="54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2884" y="475297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Surface roughness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3950" y="1495425"/>
            <a:ext cx="209550" cy="66675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7341" y="6216274"/>
            <a:ext cx="80493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2012-Rev. Sci. Instrum.-83,08374-Method of electrochemical etching of tungsten tips with controllable profiles(Wei-</a:t>
            </a:r>
            <a:r>
              <a:rPr lang="en-US" altLang="ko-KR" sz="700" b="1" dirty="0" err="1" smtClean="0"/>
              <a:t>Tse</a:t>
            </a:r>
            <a:r>
              <a:rPr lang="en-US" altLang="ko-KR" sz="700" b="1" dirty="0" smtClean="0"/>
              <a:t> Chang, </a:t>
            </a:r>
            <a:r>
              <a:rPr lang="en-US" altLang="ko-KR" sz="700" b="1" dirty="0" err="1" smtClean="0"/>
              <a:t>Ing-Shouh</a:t>
            </a:r>
            <a:r>
              <a:rPr lang="en-US" altLang="ko-KR" sz="700" b="1" dirty="0" smtClean="0"/>
              <a:t> Hwang, Mu-Tung Chang, Chung-</a:t>
            </a:r>
            <a:r>
              <a:rPr lang="en-US" altLang="ko-KR" sz="700" b="1" dirty="0" err="1" smtClean="0"/>
              <a:t>Yueh</a:t>
            </a:r>
            <a:r>
              <a:rPr lang="en-US" altLang="ko-KR" sz="700" b="1" dirty="0" smtClean="0"/>
              <a:t> Lin, Wei-</a:t>
            </a:r>
            <a:r>
              <a:rPr lang="en-US" altLang="ko-KR" sz="700" b="1" dirty="0" err="1" smtClean="0"/>
              <a:t>Hao</a:t>
            </a:r>
            <a:r>
              <a:rPr lang="en-US" altLang="ko-KR" sz="700" b="1" dirty="0" smtClean="0"/>
              <a:t> Hsu and </a:t>
            </a:r>
            <a:r>
              <a:rPr lang="en-US" altLang="ko-KR" sz="700" b="1" dirty="0" err="1" smtClean="0"/>
              <a:t>Jin</a:t>
            </a:r>
            <a:r>
              <a:rPr lang="en-US" altLang="ko-KR" sz="700" b="1" dirty="0" smtClean="0"/>
              <a:t>-Long </a:t>
            </a:r>
            <a:r>
              <a:rPr lang="en-US" altLang="ko-KR" sz="700" b="1" dirty="0" err="1" smtClean="0"/>
              <a:t>Hou</a:t>
            </a:r>
            <a:r>
              <a:rPr lang="en-US" altLang="ko-KR" sz="700" b="1" dirty="0" smtClean="0"/>
              <a:t>)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3179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4" y="824250"/>
            <a:ext cx="2349501" cy="54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59" y="824250"/>
            <a:ext cx="2593420" cy="54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1135" t="65334" r="20518"/>
          <a:stretch/>
        </p:blipFill>
        <p:spPr>
          <a:xfrm>
            <a:off x="7124679" y="1051601"/>
            <a:ext cx="2019321" cy="15941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24425" y="1495425"/>
            <a:ext cx="219075" cy="102870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38350" y="1638300"/>
            <a:ext cx="180975" cy="523876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7341" y="6216274"/>
            <a:ext cx="80493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2012-Rev. Sci. Instrum.-83,08374-Method of electrochemical etching of tungsten tips with controllable profiles(Wei-</a:t>
            </a:r>
            <a:r>
              <a:rPr lang="en-US" altLang="ko-KR" sz="700" b="1" dirty="0" err="1" smtClean="0"/>
              <a:t>Tse</a:t>
            </a:r>
            <a:r>
              <a:rPr lang="en-US" altLang="ko-KR" sz="700" b="1" dirty="0" smtClean="0"/>
              <a:t> Chang, </a:t>
            </a:r>
            <a:r>
              <a:rPr lang="en-US" altLang="ko-KR" sz="700" b="1" dirty="0" err="1" smtClean="0"/>
              <a:t>Ing-Shouh</a:t>
            </a:r>
            <a:r>
              <a:rPr lang="en-US" altLang="ko-KR" sz="700" b="1" dirty="0" smtClean="0"/>
              <a:t> Hwang, Mu-Tung Chang, Chung-</a:t>
            </a:r>
            <a:r>
              <a:rPr lang="en-US" altLang="ko-KR" sz="700" b="1" dirty="0" err="1" smtClean="0"/>
              <a:t>Yueh</a:t>
            </a:r>
            <a:r>
              <a:rPr lang="en-US" altLang="ko-KR" sz="700" b="1" dirty="0" smtClean="0"/>
              <a:t> Lin, Wei-</a:t>
            </a:r>
            <a:r>
              <a:rPr lang="en-US" altLang="ko-KR" sz="700" b="1" dirty="0" err="1" smtClean="0"/>
              <a:t>Hao</a:t>
            </a:r>
            <a:r>
              <a:rPr lang="en-US" altLang="ko-KR" sz="700" b="1" dirty="0" smtClean="0"/>
              <a:t> Hsu and </a:t>
            </a:r>
            <a:r>
              <a:rPr lang="en-US" altLang="ko-KR" sz="700" b="1" dirty="0" err="1" smtClean="0"/>
              <a:t>Jin</a:t>
            </a:r>
            <a:r>
              <a:rPr lang="en-US" altLang="ko-KR" sz="700" b="1" dirty="0" smtClean="0"/>
              <a:t>-Long </a:t>
            </a:r>
            <a:r>
              <a:rPr lang="en-US" altLang="ko-KR" sz="700" b="1" dirty="0" err="1" smtClean="0"/>
              <a:t>Hou</a:t>
            </a:r>
            <a:r>
              <a:rPr lang="en-US" altLang="ko-KR" sz="700" b="1" dirty="0" smtClean="0"/>
              <a:t>)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8705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81775</TotalTime>
  <Words>515</Words>
  <Application>Microsoft Office PowerPoint</Application>
  <PresentationFormat>화면 슬라이드 쇼(4:3)</PresentationFormat>
  <Paragraphs>74</Paragraphs>
  <Slides>11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1146</cp:revision>
  <dcterms:created xsi:type="dcterms:W3CDTF">2018-02-18T11:37:55Z</dcterms:created>
  <dcterms:modified xsi:type="dcterms:W3CDTF">2018-11-29T04:25:28Z</dcterms:modified>
</cp:coreProperties>
</file>