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4" r:id="rId2"/>
    <p:sldId id="265" r:id="rId3"/>
    <p:sldId id="269" r:id="rId4"/>
    <p:sldId id="272" r:id="rId5"/>
    <p:sldId id="268" r:id="rId6"/>
    <p:sldId id="271" r:id="rId7"/>
    <p:sldId id="267" r:id="rId8"/>
    <p:sldId id="270" r:id="rId9"/>
    <p:sldId id="25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6714"/>
    <a:srgbClr val="EB6E1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60"/>
  </p:normalViewPr>
  <p:slideViewPr>
    <p:cSldViewPr snapToGrid="0">
      <p:cViewPr>
        <p:scale>
          <a:sx n="100" d="100"/>
          <a:sy n="100" d="100"/>
        </p:scale>
        <p:origin x="7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EF66D-2E18-4762-A913-8FC90DE37648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45455-E3CD-422B-AE15-F296AC376A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415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C08A3-5F9A-479D-941A-44EC60DD2EE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401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543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01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063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027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920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78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495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73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986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637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65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A20BB-A36C-44CB-A9A0-32BED543DE31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13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NULL"/><Relationship Id="rId7" Type="http://schemas.openxmlformats.org/officeDocument/2006/relationships/image" Target="../media/image3.png"/><Relationship Id="rId12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NULL"/><Relationship Id="rId5" Type="http://schemas.openxmlformats.org/officeDocument/2006/relationships/image" Target="../media/image1.png"/><Relationship Id="rId10" Type="http://schemas.openxmlformats.org/officeDocument/2006/relationships/image" Target="../media/image6.png"/><Relationship Id="rId4" Type="http://schemas.openxmlformats.org/officeDocument/2006/relationships/image" Target="NULL"/><Relationship Id="rId9" Type="http://schemas.openxmlformats.org/officeDocument/2006/relationships/image" Target="../media/image5.png"/><Relationship Id="rId1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923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400110"/>
            <a:ext cx="12192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Paragraphs 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구성</a:t>
            </a:r>
            <a:endParaRPr lang="en-US" altLang="ko-K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Photonic Integrated Circuits 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(PICs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 based on Silicon-on-Insulator (SOI)</a:t>
            </a:r>
            <a:r>
              <a:rPr lang="ko-KR" alt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에 </a:t>
            </a: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대한 관심 </a:t>
            </a:r>
            <a:r>
              <a:rPr lang="ko-KR" alt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증폭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Integrated component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에서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power splitter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는 필수</a:t>
            </a:r>
            <a:endParaRPr lang="en-US" altLang="ko-K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“beyond 5G” generation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에서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THz optical device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의 중요성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[2, 3]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THz optical device example: Subwavelength Graphene waveguide (30 THz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)[4],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Multi-output splitter without grating structure, Genetic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Algorithm[5]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기존에는 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analytically designed structure</a:t>
            </a:r>
            <a:r>
              <a:rPr lang="ko-KR" alt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를 바탕으로 몇가지 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r>
              <a:rPr lang="ko-KR" alt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를 조절하는 방법으로 설계</a:t>
            </a:r>
            <a:endParaRPr lang="en-US" altLang="ko-KR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Example: Direct Binary Search [6], self-imaging[7, 8,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], sweep parameter based on specific structure[10]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제한된 설계 조건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Performance 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한계</a:t>
            </a:r>
            <a:endParaRPr lang="en-US" altLang="ko-K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최근 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machine learning</a:t>
            </a:r>
            <a:r>
              <a:rPr lang="ko-KR" alt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을 활용한 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design </a:t>
            </a:r>
            <a:r>
              <a:rPr lang="ko-KR" alt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방법</a:t>
            </a:r>
            <a:endParaRPr lang="en-US" altLang="ko-KR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Example: Alternating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Directions Method of Multipliers (ADMM)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optimization[11, 12, 13], Artificial Neural Networks [14, 15]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위의 방법들로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splitter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를 설계할 경우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arbitrary ratio output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에 대해서도 설계가 가능하다는 장점이 있지만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training data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를 생성한 이후에도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optimization 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을 수행하기 위한 시간이 필요하다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하지만 본 논문에서 사용한 알고리즘은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training data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를 확보한 상태라면 짧은 </a:t>
            </a:r>
            <a:r>
              <a:rPr lang="ko-KR" alt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시간안에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optimization step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없이 최종 구조물을 얻을 수 있다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 this study, 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5810572"/>
            <a:ext cx="1310053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Photonic Integrated Circuits review paper - L.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Thylén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and L.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Wosinski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, “Integrated photonics in the 21st century,” </a:t>
            </a:r>
            <a:r>
              <a:rPr lang="en-US" altLang="ko-KR" sz="1000" i="1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Photonics Research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, vol. 2, no. 2, p. 75, Jan. 2014.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THz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communication, 504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citation - I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F.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Akyildiz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J. M.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Jornet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and C. Han, “Terahertz band: Next frontier for wireless communications,” 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Physical Communication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vol. 12, pp. 16–32,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2014.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THz communication recent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paper,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arxiv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2019 - 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Calvanese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Strinati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et al., "6G: The Next Frontier: From Holographic Messaging to Artificial Intelligence Using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Subterahertz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and Visible Light Communication," 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in IEEE Vehicular Technology Magazine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vol. 14, no. 3, pp. 42-50, Sept.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2019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Subwavelength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Graphene waveguide (30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THz) - Z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Guo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X.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Nie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F. Shen, H. Zhou, Q. Zhou, J. Gao, and K.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Guo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“Actively Tunable Terahertz Switches Based on Subwavelength Graphene Waveguide,” 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Nanomaterials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vol. 8, no. 9, p. 665,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2018.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Multi-output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splitter without grating structure, Genetic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Algorithm - F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Zhang, K. Song, and Y. Fan, “New 2D diffraction model and its applications to terahertz parallel-plate waveguide power splitters,” Scientific Reports, vol. 7, no. 1, Sep. 2017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Direct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Binary Search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algorithm - L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Lu, M. Zhang, F. Zhou, and D. Liu, “An Ultra-compact Colorless 50:50 Coupler Based on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PhC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-like Metamaterial Structure,” 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Optical Fiber Communication Conference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2016.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Self-imaging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NxN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multimode - M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Bachmann, P. A.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Besse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and H. Melchior, “General self-imaging properties in N × N multimode interference couplers including phase relations,” 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Applied Optics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vol. 33, no. 18, p. 3905,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1994.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Self-imaging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multimode,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review - L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Soldano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and E.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Pennings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“Optical multi-mode interference devices based on self-imaging: principles and applications,” 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Journal of </a:t>
            </a:r>
            <a:r>
              <a:rPr lang="en-US" altLang="ko-KR" sz="1000" i="1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Lightwave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 Technology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vol. 13, no. 4, pp. 615–627,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1995.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Analytic method -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Eigenmode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decomposition theory - Y. Tian, J.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Qiu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M. Yu, Z. Huang, Y.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Qiao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Z. Dong, and J. Wu, “Broadband 1 × 3 Couplers With Variable Splitting Ratio Using Cascaded Step-Size MMI,” 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IEEE Photonics Journal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vol. 10, no. 3, pp. 1–8, 2018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Butterfly geometry - P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Besse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E. Gini, M. Bachmann, and H. Melchior, “New 2×2 and 1×3 multimode interference couplers with free selection of power splitting ratios,” 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Journal of </a:t>
            </a:r>
            <a:r>
              <a:rPr lang="en-US" altLang="ko-KR" sz="1000" i="1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Lightwave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 Technology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vol. 14, no. 10, pp. 2286–2293,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1996.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Machine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Learning_Alternating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Directions Method of Multipliers (ADMM) optimization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algorithm - A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Y. Piggott, J. Lu, K. G.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Lagoudakis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J.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Petykiewicz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T. M.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Babinec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and J.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Vučković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“Inverse design and demonstration of a compact and broadband on-chip wavelength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demultiplexer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,” Nature Photonics, vol. 9, no. 6, pp. 374–377, 2015. 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Machine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Learning_Alternating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Directions Method of Multipliers (ADMM) optimization algorithm, T-shape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Polarizatino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Beamsplitter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- Z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Ye, J.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Qiu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C.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Meng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L. Zheng, Z. Dong, and J. Wu, “Inverse Design of a SOI T-junction Polarization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Beamsplitter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,” Journal of Physics: Conference Series, vol. 844, p. 012009, 2017.  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Machine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Learning_Alternating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Directions Method of Multipliers (ADMM) optimization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algorithm - A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Y. Piggott, J.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Petykiewicz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L. Su, and J.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Vučković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“Fabrication-constrained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nanophotonic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inverse design,” Scientific Reports, vol. 7, no. 1, Nov. 2017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Deep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Learning_ResNet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algorithm (without Convolutional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Networks) - M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H.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Tahersima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K. Kojima, T. Koike-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Akino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D.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Jha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B. Wang, C. Lin, and K. Parsons, “Deep Neural Network Inverse Design of Integrated Photonic Power Splitters,” Scientific Reports, vol. 9, no. 1, 2019. 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Deep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Learning_Covolutional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Neural Network(CNN)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algorithm - M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H.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Tahersima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K. Kojima, T. Koike-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Akino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D.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Jha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B. Wang, C. Lin, and K. Parsons, “Nanostructured Photonic Power Splitter Design via Convolutional Neural Networks,” Conference on Lasers and Electro-Optics, 2019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1769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36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400110"/>
            <a:ext cx="121919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Paragraphs 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구성</a:t>
            </a:r>
            <a:endParaRPr lang="en-US" altLang="ko-K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Perceptron-like machine learning algorithm[16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The algorithm combines the additive updates feature of the perceptron algorithm and the reward for state idea of reinforcement learning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”[17]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20 x 10 binary matrix by symmetry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“1” for etched (air), “0” for not etched (Si)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Reward = min(T1) + min(T2) - |R|, maximize given reward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algorithm consist of two phases: training and inference.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Training Phase: Generate training data and accumulate the rewards in a summation matrix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Inference Phase: normalizing and applying activation function to the summation matrix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</a:t>
            </a:r>
            <a:r>
              <a:rPr lang="en-US" altLang="ko-KR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flowchart</a:t>
            </a: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" y="6150114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arenR" startAt="16"/>
            </a:pP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C.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Latifoglu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“Binary matrix guessing problem,” Jan. 2017. [Online]. Available: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arXiv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: e-prints, vol.1701.06167</a:t>
            </a:r>
          </a:p>
          <a:p>
            <a:pPr marL="228600" indent="-228600">
              <a:buFont typeface="+mj-lt"/>
              <a:buAutoNum type="arabicParenR" startAt="16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M.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Turduev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, E.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Bor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, C.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Latifoglu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, I. H.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Giden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, Y. S.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Hanay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, and H. Kurt, “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Ultracompact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Photonic Structure Design for Strong Light Confinement and Coupling Into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Nanowaveguide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,” Journal of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Lightwave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Technology, vol. 36, no. 14, pp. 2812–2819, 2018. </a:t>
            </a:r>
          </a:p>
          <a:p>
            <a:pPr marL="228600" indent="-228600">
              <a:buFont typeface="+mj-lt"/>
              <a:buAutoNum type="arabicParenR" startAt="16"/>
            </a:pPr>
            <a:endParaRPr lang="en-US" altLang="ko-KR" sz="1000" dirty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662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2869721" y="1897812"/>
            <a:ext cx="6452559" cy="2027207"/>
          </a:xfrm>
          <a:prstGeom prst="roundRect">
            <a:avLst/>
          </a:prstGeom>
          <a:solidFill>
            <a:schemeClr val="accent2">
              <a:alpha val="6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2869721" y="4209143"/>
            <a:ext cx="6452559" cy="2027207"/>
          </a:xfrm>
          <a:prstGeom prst="roundRect">
            <a:avLst/>
          </a:prstGeom>
          <a:solidFill>
            <a:schemeClr val="accent6">
              <a:alpha val="6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728714" y="353688"/>
            <a:ext cx="2734573" cy="12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Generate Training Data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28714" y="2424021"/>
            <a:ext cx="2734573" cy="12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Reward Calculation and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Data Storage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72443" y="4692220"/>
            <a:ext cx="2734573" cy="12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Analyzing Stored Data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423806" y="4700847"/>
            <a:ext cx="2734573" cy="12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Final Photonic Structure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49668" y="2002934"/>
            <a:ext cx="1854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Training Phase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49669" y="4309149"/>
            <a:ext cx="200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Inference Phase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직선 화살표 연결선 17"/>
          <p:cNvCxnSpPr>
            <a:stCxn id="4" idx="2"/>
            <a:endCxn id="5" idx="0"/>
          </p:cNvCxnSpPr>
          <p:nvPr/>
        </p:nvCxnSpPr>
        <p:spPr>
          <a:xfrm>
            <a:off x="6096001" y="1613688"/>
            <a:ext cx="0" cy="8103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5" idx="2"/>
            <a:endCxn id="6" idx="0"/>
          </p:cNvCxnSpPr>
          <p:nvPr/>
        </p:nvCxnSpPr>
        <p:spPr>
          <a:xfrm rot="5400000">
            <a:off x="4763767" y="3359985"/>
            <a:ext cx="1008199" cy="1656271"/>
          </a:xfrm>
          <a:prstGeom prst="bentConnector3">
            <a:avLst>
              <a:gd name="adj1" fmla="val 66579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6" idx="3"/>
            <a:endCxn id="7" idx="1"/>
          </p:cNvCxnSpPr>
          <p:nvPr/>
        </p:nvCxnSpPr>
        <p:spPr>
          <a:xfrm>
            <a:off x="5807016" y="5322220"/>
            <a:ext cx="616790" cy="86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56066" y="169022"/>
            <a:ext cx="2813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Algorithm flowchart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4010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화살표 연결선 5"/>
          <p:cNvCxnSpPr/>
          <p:nvPr/>
        </p:nvCxnSpPr>
        <p:spPr>
          <a:xfrm>
            <a:off x="2354728" y="1306252"/>
            <a:ext cx="219911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87138" y="521421"/>
            <a:ext cx="2252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1 for etched (air)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0 for </a:t>
            </a:r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not etched (Si)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952706" y="750592"/>
                <a:ext cx="2286588" cy="1034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1 1 0 0  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⋯11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1 1 0 0 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⋯11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        ⋱        ⋮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1 1 1 ⋯1 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706" y="750592"/>
                <a:ext cx="2286588" cy="10346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5305799" y="381260"/>
            <a:ext cx="1580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Binary matrix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7552112" y="1306252"/>
            <a:ext cx="239406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7494001" y="537135"/>
                <a:ext cx="238614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Calculated reward,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rom transmission</a:t>
                </a:r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4001" y="537135"/>
                <a:ext cx="2386145" cy="646331"/>
              </a:xfrm>
              <a:prstGeom prst="rect">
                <a:avLst/>
              </a:prstGeom>
              <a:blipFill>
                <a:blip r:embed="rId5"/>
                <a:stretch>
                  <a:fillRect l="-2041"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10454188" y="1167752"/>
                <a:ext cx="5401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4188" y="1167752"/>
                <a:ext cx="540148" cy="276999"/>
              </a:xfrm>
              <a:prstGeom prst="rect">
                <a:avLst/>
              </a:prstGeom>
              <a:blipFill>
                <a:blip r:embed="rId6"/>
                <a:stretch>
                  <a:fillRect l="-7865" r="-1124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5335087" y="2904480"/>
                <a:ext cx="1521827" cy="670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5087" y="2904480"/>
                <a:ext cx="1521827" cy="6707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5121022" y="3899749"/>
                <a:ext cx="1949957" cy="6078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altLang="ko-KR" b="0" dirty="0" smtClean="0">
                  <a:latin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022" y="3899749"/>
                <a:ext cx="1949957" cy="607859"/>
              </a:xfrm>
              <a:prstGeom prst="rect">
                <a:avLst/>
              </a:prstGeom>
              <a:blipFill>
                <a:blip r:embed="rId8"/>
                <a:stretch>
                  <a:fillRect l="-938" r="-1250" b="-131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5300878" y="4992406"/>
                <a:ext cx="1590244" cy="5475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878" y="4992406"/>
                <a:ext cx="1590244" cy="5475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4814271" y="5594510"/>
                <a:ext cx="2563459" cy="719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𝑙𝑚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𝑙𝑚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𝑎𝑣𝑔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𝑙𝑚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𝑎𝑣𝑔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271" y="5594510"/>
                <a:ext cx="2563459" cy="71942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315884" y="2508559"/>
            <a:ext cx="551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Accumulate the reward in a summation matrix </a:t>
            </a:r>
            <a:r>
              <a:rPr lang="en-US" altLang="ko-KR" i="1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ko-KR" altLang="en-US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5884" y="3499277"/>
            <a:ext cx="3589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Normalizing summation matrix </a:t>
            </a:r>
            <a:r>
              <a:rPr lang="en-US" altLang="ko-KR" i="1" dirty="0" smtClean="0">
                <a:latin typeface="Arial" panose="020B0604020202020204" pitchFamily="34" charset="0"/>
                <a:cs typeface="Arial" panose="020B0604020202020204" pitchFamily="34" charset="0"/>
              </a:rPr>
              <a:t>M’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15884" y="4606369"/>
            <a:ext cx="206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Activation function</a:t>
            </a:r>
            <a:endParaRPr lang="en-US" altLang="ko-KR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8421794" y="4749204"/>
            <a:ext cx="3526303" cy="1904762"/>
            <a:chOff x="8420793" y="4478264"/>
            <a:chExt cx="3526303" cy="1904762"/>
          </a:xfrm>
        </p:grpSpPr>
        <p:cxnSp>
          <p:nvCxnSpPr>
            <p:cNvPr id="30" name="직선 화살표 연결선 29"/>
            <p:cNvCxnSpPr/>
            <p:nvPr/>
          </p:nvCxnSpPr>
          <p:spPr>
            <a:xfrm>
              <a:off x="8420793" y="5943600"/>
              <a:ext cx="30507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/>
            <p:nvPr/>
          </p:nvCxnSpPr>
          <p:spPr>
            <a:xfrm flipV="1">
              <a:off x="9946178" y="4777577"/>
              <a:ext cx="0" cy="14668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8566265" y="5943600"/>
              <a:ext cx="134250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9969096" y="5283200"/>
              <a:ext cx="134250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타원 35"/>
            <p:cNvSpPr/>
            <p:nvPr/>
          </p:nvSpPr>
          <p:spPr>
            <a:xfrm>
              <a:off x="9902450" y="5895458"/>
              <a:ext cx="87456" cy="874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직사각형 37"/>
                <p:cNvSpPr/>
                <p:nvPr/>
              </p:nvSpPr>
              <p:spPr>
                <a:xfrm>
                  <a:off x="9880146" y="5991124"/>
                  <a:ext cx="843115" cy="39190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𝑎𝑣𝑔</m:t>
                            </m:r>
                          </m:sub>
                        </m:sSub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38" name="직사각형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0146" y="5991124"/>
                  <a:ext cx="843115" cy="391902"/>
                </a:xfrm>
                <a:prstGeom prst="rect">
                  <a:avLst/>
                </a:prstGeom>
                <a:blipFill>
                  <a:blip r:embed="rId11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직사각형 38"/>
                <p:cNvSpPr/>
                <p:nvPr/>
              </p:nvSpPr>
              <p:spPr>
                <a:xfrm>
                  <a:off x="11311601" y="5890978"/>
                  <a:ext cx="635495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39" name="직사각형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11601" y="5890978"/>
                  <a:ext cx="635495" cy="391646"/>
                </a:xfrm>
                <a:prstGeom prst="rect">
                  <a:avLst/>
                </a:prstGeom>
                <a:blipFill>
                  <a:blip r:embed="rId12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직사각형 39"/>
                <p:cNvSpPr/>
                <p:nvPr/>
              </p:nvSpPr>
              <p:spPr>
                <a:xfrm>
                  <a:off x="9329727" y="4478264"/>
                  <a:ext cx="61645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𝑙𝑚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0" name="직사각형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29727" y="4478264"/>
                  <a:ext cx="616451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직사각형 40"/>
            <p:cNvSpPr/>
            <p:nvPr/>
          </p:nvSpPr>
          <p:spPr>
            <a:xfrm>
              <a:off x="9916841" y="5605372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mtClean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9567240" y="5093168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9902450" y="5233638"/>
              <a:ext cx="87456" cy="874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40508" y="74306"/>
            <a:ext cx="1854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Training Phase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0508" y="2112638"/>
            <a:ext cx="200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Inference Phase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18738" y="661156"/>
            <a:ext cx="1076681" cy="129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385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36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400110"/>
            <a:ext cx="1219199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Paragraphs 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구성</a:t>
            </a:r>
            <a:endParaRPr lang="en-US" altLang="ko-K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Integrated 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photonic 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1x2 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power splitter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Not a arbitrary device, fixed size.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2D FDTD simulation for time-saving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SOI platform: 9 um radii, 20x20 air-hole on 500 um box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aim to maximize the operation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bandwidth, broadband transmission 275 ~ 325 um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Fundamental TE mode, 1:1 uniform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Refractive index is fixed to </a:t>
            </a:r>
            <a:r>
              <a:rPr lang="en-US" altLang="ko-K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sz="16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= 3.41.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</a:t>
            </a:r>
            <a:r>
              <a:rPr lang="en-US" altLang="ko-KR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base structure and condition</a:t>
            </a: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Generate labeled data for training phase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Commercially available software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Lumerical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FDTD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solutions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2 Intel Xeon CPU with 2.5 GHz clock speed and 383 GB RAM about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days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to complete collecting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30,000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simulation data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Figure: Data transmission distribution</a:t>
            </a:r>
            <a:endParaRPr lang="en-US" altLang="ko-KR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532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5589461" y="1436139"/>
            <a:ext cx="3599244" cy="3606233"/>
            <a:chOff x="4713161" y="1436139"/>
            <a:chExt cx="3599244" cy="3606233"/>
          </a:xfrm>
        </p:grpSpPr>
        <p:sp>
          <p:nvSpPr>
            <p:cNvPr id="5" name="직사각형 4"/>
            <p:cNvSpPr/>
            <p:nvPr/>
          </p:nvSpPr>
          <p:spPr>
            <a:xfrm>
              <a:off x="6512405" y="1442372"/>
              <a:ext cx="1800000" cy="3600000"/>
            </a:xfrm>
            <a:prstGeom prst="rect">
              <a:avLst/>
            </a:prstGeom>
            <a:solidFill>
              <a:srgbClr val="EB6E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6535800" y="148758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6712866" y="148758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6889932" y="148758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/>
            <p:cNvSpPr/>
            <p:nvPr/>
          </p:nvSpPr>
          <p:spPr>
            <a:xfrm>
              <a:off x="7598196" y="148758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7952328" y="148758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8129396" y="148758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/>
            <p:cNvSpPr/>
            <p:nvPr/>
          </p:nvSpPr>
          <p:spPr>
            <a:xfrm>
              <a:off x="6535800" y="166521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/>
            <p:cNvSpPr/>
            <p:nvPr/>
          </p:nvSpPr>
          <p:spPr>
            <a:xfrm>
              <a:off x="6712866" y="166521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/>
            <p:cNvSpPr/>
            <p:nvPr/>
          </p:nvSpPr>
          <p:spPr>
            <a:xfrm>
              <a:off x="6889932" y="166521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>
              <a:off x="7421130" y="166521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7952328" y="166521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8129396" y="166521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/>
            <p:cNvSpPr/>
            <p:nvPr/>
          </p:nvSpPr>
          <p:spPr>
            <a:xfrm>
              <a:off x="6535800" y="184284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/>
            <p:cNvSpPr/>
            <p:nvPr/>
          </p:nvSpPr>
          <p:spPr>
            <a:xfrm>
              <a:off x="6889932" y="184284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/>
            <p:cNvSpPr/>
            <p:nvPr/>
          </p:nvSpPr>
          <p:spPr>
            <a:xfrm>
              <a:off x="7066998" y="184284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/>
            <p:cNvSpPr/>
            <p:nvPr/>
          </p:nvSpPr>
          <p:spPr>
            <a:xfrm>
              <a:off x="7421130" y="184284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/>
            <p:cNvSpPr/>
            <p:nvPr/>
          </p:nvSpPr>
          <p:spPr>
            <a:xfrm>
              <a:off x="7598196" y="184284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/>
            <p:cNvSpPr/>
            <p:nvPr/>
          </p:nvSpPr>
          <p:spPr>
            <a:xfrm>
              <a:off x="7775262" y="184284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/>
            <p:cNvSpPr/>
            <p:nvPr/>
          </p:nvSpPr>
          <p:spPr>
            <a:xfrm>
              <a:off x="7952328" y="184284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/>
            <p:cNvSpPr/>
            <p:nvPr/>
          </p:nvSpPr>
          <p:spPr>
            <a:xfrm>
              <a:off x="8129396" y="184284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/>
            <p:cNvSpPr/>
            <p:nvPr/>
          </p:nvSpPr>
          <p:spPr>
            <a:xfrm>
              <a:off x="6535800" y="202047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/>
            <p:cNvSpPr/>
            <p:nvPr/>
          </p:nvSpPr>
          <p:spPr>
            <a:xfrm>
              <a:off x="7066998" y="202047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/>
            <p:cNvSpPr/>
            <p:nvPr/>
          </p:nvSpPr>
          <p:spPr>
            <a:xfrm>
              <a:off x="7421130" y="202047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/>
            <p:cNvSpPr/>
            <p:nvPr/>
          </p:nvSpPr>
          <p:spPr>
            <a:xfrm>
              <a:off x="7598196" y="202047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/>
            <p:cNvSpPr/>
            <p:nvPr/>
          </p:nvSpPr>
          <p:spPr>
            <a:xfrm>
              <a:off x="7952328" y="202047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/>
            <p:cNvSpPr/>
            <p:nvPr/>
          </p:nvSpPr>
          <p:spPr>
            <a:xfrm>
              <a:off x="8129396" y="202047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/>
            <p:cNvSpPr/>
            <p:nvPr/>
          </p:nvSpPr>
          <p:spPr>
            <a:xfrm>
              <a:off x="6535800" y="21981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/>
            <p:cNvSpPr/>
            <p:nvPr/>
          </p:nvSpPr>
          <p:spPr>
            <a:xfrm>
              <a:off x="7244064" y="21981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/>
            <p:cNvSpPr/>
            <p:nvPr/>
          </p:nvSpPr>
          <p:spPr>
            <a:xfrm>
              <a:off x="7421130" y="21981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/>
            <p:cNvSpPr/>
            <p:nvPr/>
          </p:nvSpPr>
          <p:spPr>
            <a:xfrm>
              <a:off x="7598196" y="21981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/>
            <p:cNvSpPr/>
            <p:nvPr/>
          </p:nvSpPr>
          <p:spPr>
            <a:xfrm>
              <a:off x="7952328" y="21981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/>
            <p:cNvSpPr/>
            <p:nvPr/>
          </p:nvSpPr>
          <p:spPr>
            <a:xfrm>
              <a:off x="6535800" y="237572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/>
            <p:cNvSpPr/>
            <p:nvPr/>
          </p:nvSpPr>
          <p:spPr>
            <a:xfrm>
              <a:off x="6712866" y="237572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/>
            <p:cNvSpPr/>
            <p:nvPr/>
          </p:nvSpPr>
          <p:spPr>
            <a:xfrm>
              <a:off x="7066998" y="237572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/>
            <p:cNvSpPr/>
            <p:nvPr/>
          </p:nvSpPr>
          <p:spPr>
            <a:xfrm>
              <a:off x="7244064" y="237572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타원 179"/>
            <p:cNvSpPr/>
            <p:nvPr/>
          </p:nvSpPr>
          <p:spPr>
            <a:xfrm>
              <a:off x="7421130" y="237572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/>
            <p:cNvSpPr/>
            <p:nvPr/>
          </p:nvSpPr>
          <p:spPr>
            <a:xfrm>
              <a:off x="7775262" y="237572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/>
            <p:cNvSpPr/>
            <p:nvPr/>
          </p:nvSpPr>
          <p:spPr>
            <a:xfrm>
              <a:off x="7952328" y="237572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/>
            <p:cNvSpPr/>
            <p:nvPr/>
          </p:nvSpPr>
          <p:spPr>
            <a:xfrm>
              <a:off x="8129396" y="237572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/>
            <p:cNvSpPr/>
            <p:nvPr/>
          </p:nvSpPr>
          <p:spPr>
            <a:xfrm>
              <a:off x="6535800" y="255335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타원 195"/>
            <p:cNvSpPr/>
            <p:nvPr/>
          </p:nvSpPr>
          <p:spPr>
            <a:xfrm>
              <a:off x="6712866" y="255335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타원 197"/>
            <p:cNvSpPr/>
            <p:nvPr/>
          </p:nvSpPr>
          <p:spPr>
            <a:xfrm>
              <a:off x="7066998" y="255335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/>
            <p:cNvSpPr/>
            <p:nvPr/>
          </p:nvSpPr>
          <p:spPr>
            <a:xfrm>
              <a:off x="7421130" y="255335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/>
            <p:cNvSpPr/>
            <p:nvPr/>
          </p:nvSpPr>
          <p:spPr>
            <a:xfrm>
              <a:off x="7775262" y="255335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타원 203"/>
            <p:cNvSpPr/>
            <p:nvPr/>
          </p:nvSpPr>
          <p:spPr>
            <a:xfrm>
              <a:off x="8129396" y="255335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타원 214"/>
            <p:cNvSpPr/>
            <p:nvPr/>
          </p:nvSpPr>
          <p:spPr>
            <a:xfrm>
              <a:off x="6535800" y="273098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타원 216"/>
            <p:cNvSpPr/>
            <p:nvPr/>
          </p:nvSpPr>
          <p:spPr>
            <a:xfrm>
              <a:off x="6889932" y="273098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타원 218"/>
            <p:cNvSpPr/>
            <p:nvPr/>
          </p:nvSpPr>
          <p:spPr>
            <a:xfrm>
              <a:off x="7244064" y="273098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타원 220"/>
            <p:cNvSpPr/>
            <p:nvPr/>
          </p:nvSpPr>
          <p:spPr>
            <a:xfrm>
              <a:off x="7598196" y="273098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타원 221"/>
            <p:cNvSpPr/>
            <p:nvPr/>
          </p:nvSpPr>
          <p:spPr>
            <a:xfrm>
              <a:off x="7775262" y="273098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타원 222"/>
            <p:cNvSpPr/>
            <p:nvPr/>
          </p:nvSpPr>
          <p:spPr>
            <a:xfrm>
              <a:off x="7952328" y="273098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/>
            <p:cNvSpPr/>
            <p:nvPr/>
          </p:nvSpPr>
          <p:spPr>
            <a:xfrm>
              <a:off x="8129396" y="273098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타원 234"/>
            <p:cNvSpPr/>
            <p:nvPr/>
          </p:nvSpPr>
          <p:spPr>
            <a:xfrm>
              <a:off x="6535800" y="290861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타원 236"/>
            <p:cNvSpPr/>
            <p:nvPr/>
          </p:nvSpPr>
          <p:spPr>
            <a:xfrm>
              <a:off x="6889932" y="290861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/>
            <p:cNvSpPr/>
            <p:nvPr/>
          </p:nvSpPr>
          <p:spPr>
            <a:xfrm>
              <a:off x="7421130" y="290861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/>
            <p:cNvSpPr/>
            <p:nvPr/>
          </p:nvSpPr>
          <p:spPr>
            <a:xfrm>
              <a:off x="7598196" y="290861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/>
            <p:cNvSpPr/>
            <p:nvPr/>
          </p:nvSpPr>
          <p:spPr>
            <a:xfrm>
              <a:off x="7952328" y="290861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타원 243"/>
            <p:cNvSpPr/>
            <p:nvPr/>
          </p:nvSpPr>
          <p:spPr>
            <a:xfrm>
              <a:off x="8129396" y="290861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7" name="타원 256"/>
            <p:cNvSpPr/>
            <p:nvPr/>
          </p:nvSpPr>
          <p:spPr>
            <a:xfrm>
              <a:off x="6889932" y="308624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8" name="타원 257"/>
            <p:cNvSpPr/>
            <p:nvPr/>
          </p:nvSpPr>
          <p:spPr>
            <a:xfrm>
              <a:off x="7066998" y="308624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9" name="타원 258"/>
            <p:cNvSpPr/>
            <p:nvPr/>
          </p:nvSpPr>
          <p:spPr>
            <a:xfrm>
              <a:off x="7244064" y="308624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타원 259"/>
            <p:cNvSpPr/>
            <p:nvPr/>
          </p:nvSpPr>
          <p:spPr>
            <a:xfrm>
              <a:off x="7421130" y="308624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타원 260"/>
            <p:cNvSpPr/>
            <p:nvPr/>
          </p:nvSpPr>
          <p:spPr>
            <a:xfrm>
              <a:off x="7598196" y="308624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2" name="타원 261"/>
            <p:cNvSpPr/>
            <p:nvPr/>
          </p:nvSpPr>
          <p:spPr>
            <a:xfrm>
              <a:off x="7775262" y="308624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3" name="타원 262"/>
            <p:cNvSpPr/>
            <p:nvPr/>
          </p:nvSpPr>
          <p:spPr>
            <a:xfrm>
              <a:off x="7952328" y="308624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타원 263"/>
            <p:cNvSpPr/>
            <p:nvPr/>
          </p:nvSpPr>
          <p:spPr>
            <a:xfrm>
              <a:off x="8129396" y="308624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타원 274"/>
            <p:cNvSpPr/>
            <p:nvPr/>
          </p:nvSpPr>
          <p:spPr>
            <a:xfrm>
              <a:off x="6535800" y="326386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타원 275"/>
            <p:cNvSpPr/>
            <p:nvPr/>
          </p:nvSpPr>
          <p:spPr>
            <a:xfrm>
              <a:off x="6712866" y="326386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7" name="타원 276"/>
            <p:cNvSpPr/>
            <p:nvPr/>
          </p:nvSpPr>
          <p:spPr>
            <a:xfrm>
              <a:off x="6889932" y="326386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9" name="타원 278"/>
            <p:cNvSpPr/>
            <p:nvPr/>
          </p:nvSpPr>
          <p:spPr>
            <a:xfrm>
              <a:off x="7244064" y="326386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0" name="타원 279"/>
            <p:cNvSpPr/>
            <p:nvPr/>
          </p:nvSpPr>
          <p:spPr>
            <a:xfrm>
              <a:off x="7421130" y="326386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2" name="타원 281"/>
            <p:cNvSpPr/>
            <p:nvPr/>
          </p:nvSpPr>
          <p:spPr>
            <a:xfrm>
              <a:off x="7775262" y="326386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3" name="타원 282"/>
            <p:cNvSpPr/>
            <p:nvPr/>
          </p:nvSpPr>
          <p:spPr>
            <a:xfrm>
              <a:off x="7952328" y="326386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5" name="타원 294"/>
            <p:cNvSpPr/>
            <p:nvPr/>
          </p:nvSpPr>
          <p:spPr>
            <a:xfrm>
              <a:off x="6535800" y="344149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7" name="타원 296"/>
            <p:cNvSpPr/>
            <p:nvPr/>
          </p:nvSpPr>
          <p:spPr>
            <a:xfrm>
              <a:off x="6889932" y="344149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8" name="타원 297"/>
            <p:cNvSpPr/>
            <p:nvPr/>
          </p:nvSpPr>
          <p:spPr>
            <a:xfrm>
              <a:off x="7066998" y="344149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2" name="타원 301"/>
            <p:cNvSpPr/>
            <p:nvPr/>
          </p:nvSpPr>
          <p:spPr>
            <a:xfrm>
              <a:off x="7775262" y="344149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3" name="타원 302"/>
            <p:cNvSpPr/>
            <p:nvPr/>
          </p:nvSpPr>
          <p:spPr>
            <a:xfrm>
              <a:off x="7952328" y="344149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타원 303"/>
            <p:cNvSpPr/>
            <p:nvPr/>
          </p:nvSpPr>
          <p:spPr>
            <a:xfrm>
              <a:off x="8129396" y="344149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5" name="타원 314"/>
            <p:cNvSpPr/>
            <p:nvPr/>
          </p:nvSpPr>
          <p:spPr>
            <a:xfrm>
              <a:off x="6535800" y="361912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8" name="타원 317"/>
            <p:cNvSpPr/>
            <p:nvPr/>
          </p:nvSpPr>
          <p:spPr>
            <a:xfrm>
              <a:off x="7066998" y="361912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9" name="타원 318"/>
            <p:cNvSpPr/>
            <p:nvPr/>
          </p:nvSpPr>
          <p:spPr>
            <a:xfrm>
              <a:off x="7244064" y="361912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1" name="타원 320"/>
            <p:cNvSpPr/>
            <p:nvPr/>
          </p:nvSpPr>
          <p:spPr>
            <a:xfrm>
              <a:off x="7598196" y="361912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3" name="타원 322"/>
            <p:cNvSpPr/>
            <p:nvPr/>
          </p:nvSpPr>
          <p:spPr>
            <a:xfrm>
              <a:off x="7952328" y="361912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4" name="타원 323"/>
            <p:cNvSpPr/>
            <p:nvPr/>
          </p:nvSpPr>
          <p:spPr>
            <a:xfrm>
              <a:off x="8129396" y="361912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타원 334"/>
            <p:cNvSpPr/>
            <p:nvPr/>
          </p:nvSpPr>
          <p:spPr>
            <a:xfrm>
              <a:off x="6535800" y="379675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6" name="타원 335"/>
            <p:cNvSpPr/>
            <p:nvPr/>
          </p:nvSpPr>
          <p:spPr>
            <a:xfrm>
              <a:off x="6712866" y="379675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타원 336"/>
            <p:cNvSpPr/>
            <p:nvPr/>
          </p:nvSpPr>
          <p:spPr>
            <a:xfrm>
              <a:off x="6889932" y="379675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8" name="타원 337"/>
            <p:cNvSpPr/>
            <p:nvPr/>
          </p:nvSpPr>
          <p:spPr>
            <a:xfrm>
              <a:off x="7066998" y="379675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9" name="타원 338"/>
            <p:cNvSpPr/>
            <p:nvPr/>
          </p:nvSpPr>
          <p:spPr>
            <a:xfrm>
              <a:off x="7244064" y="379675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0" name="타원 339"/>
            <p:cNvSpPr/>
            <p:nvPr/>
          </p:nvSpPr>
          <p:spPr>
            <a:xfrm>
              <a:off x="7421130" y="379675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4" name="타원 343"/>
            <p:cNvSpPr/>
            <p:nvPr/>
          </p:nvSpPr>
          <p:spPr>
            <a:xfrm>
              <a:off x="8129396" y="379675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6" name="타원 355"/>
            <p:cNvSpPr/>
            <p:nvPr/>
          </p:nvSpPr>
          <p:spPr>
            <a:xfrm>
              <a:off x="6712866" y="397438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7" name="타원 356"/>
            <p:cNvSpPr/>
            <p:nvPr/>
          </p:nvSpPr>
          <p:spPr>
            <a:xfrm>
              <a:off x="6889932" y="397438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9" name="타원 358"/>
            <p:cNvSpPr/>
            <p:nvPr/>
          </p:nvSpPr>
          <p:spPr>
            <a:xfrm>
              <a:off x="7244064" y="397438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1" name="타원 360"/>
            <p:cNvSpPr/>
            <p:nvPr/>
          </p:nvSpPr>
          <p:spPr>
            <a:xfrm>
              <a:off x="7598196" y="397438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5" name="타원 374"/>
            <p:cNvSpPr/>
            <p:nvPr/>
          </p:nvSpPr>
          <p:spPr>
            <a:xfrm>
              <a:off x="6535800" y="415200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6" name="타원 375"/>
            <p:cNvSpPr/>
            <p:nvPr/>
          </p:nvSpPr>
          <p:spPr>
            <a:xfrm>
              <a:off x="6712866" y="415200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8" name="타원 377"/>
            <p:cNvSpPr/>
            <p:nvPr/>
          </p:nvSpPr>
          <p:spPr>
            <a:xfrm>
              <a:off x="7066998" y="415200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9" name="타원 378"/>
            <p:cNvSpPr/>
            <p:nvPr/>
          </p:nvSpPr>
          <p:spPr>
            <a:xfrm>
              <a:off x="7244064" y="415200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0" name="타원 379"/>
            <p:cNvSpPr/>
            <p:nvPr/>
          </p:nvSpPr>
          <p:spPr>
            <a:xfrm>
              <a:off x="7421130" y="415200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1" name="타원 380"/>
            <p:cNvSpPr/>
            <p:nvPr/>
          </p:nvSpPr>
          <p:spPr>
            <a:xfrm>
              <a:off x="7598196" y="415200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4" name="타원 383"/>
            <p:cNvSpPr/>
            <p:nvPr/>
          </p:nvSpPr>
          <p:spPr>
            <a:xfrm>
              <a:off x="8129396" y="415200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5" name="타원 394"/>
            <p:cNvSpPr/>
            <p:nvPr/>
          </p:nvSpPr>
          <p:spPr>
            <a:xfrm>
              <a:off x="6535800" y="432963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6" name="타원 395"/>
            <p:cNvSpPr/>
            <p:nvPr/>
          </p:nvSpPr>
          <p:spPr>
            <a:xfrm>
              <a:off x="6712866" y="432963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7" name="타원 396"/>
            <p:cNvSpPr/>
            <p:nvPr/>
          </p:nvSpPr>
          <p:spPr>
            <a:xfrm>
              <a:off x="6889932" y="432963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8" name="타원 397"/>
            <p:cNvSpPr/>
            <p:nvPr/>
          </p:nvSpPr>
          <p:spPr>
            <a:xfrm>
              <a:off x="7066998" y="432963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0" name="타원 399"/>
            <p:cNvSpPr/>
            <p:nvPr/>
          </p:nvSpPr>
          <p:spPr>
            <a:xfrm>
              <a:off x="7421130" y="432963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1" name="타원 400"/>
            <p:cNvSpPr/>
            <p:nvPr/>
          </p:nvSpPr>
          <p:spPr>
            <a:xfrm>
              <a:off x="7598196" y="432963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3" name="타원 402"/>
            <p:cNvSpPr/>
            <p:nvPr/>
          </p:nvSpPr>
          <p:spPr>
            <a:xfrm>
              <a:off x="7952328" y="432963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4" name="타원 403"/>
            <p:cNvSpPr/>
            <p:nvPr/>
          </p:nvSpPr>
          <p:spPr>
            <a:xfrm>
              <a:off x="8129396" y="432963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5" name="타원 414"/>
            <p:cNvSpPr/>
            <p:nvPr/>
          </p:nvSpPr>
          <p:spPr>
            <a:xfrm>
              <a:off x="6535800" y="450726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7" name="타원 416"/>
            <p:cNvSpPr/>
            <p:nvPr/>
          </p:nvSpPr>
          <p:spPr>
            <a:xfrm>
              <a:off x="6889932" y="450726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8" name="타원 417"/>
            <p:cNvSpPr/>
            <p:nvPr/>
          </p:nvSpPr>
          <p:spPr>
            <a:xfrm>
              <a:off x="7066998" y="450726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9" name="타원 418"/>
            <p:cNvSpPr/>
            <p:nvPr/>
          </p:nvSpPr>
          <p:spPr>
            <a:xfrm>
              <a:off x="7244064" y="450726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1" name="타원 420"/>
            <p:cNvSpPr/>
            <p:nvPr/>
          </p:nvSpPr>
          <p:spPr>
            <a:xfrm>
              <a:off x="7598196" y="450726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2" name="타원 421"/>
            <p:cNvSpPr/>
            <p:nvPr/>
          </p:nvSpPr>
          <p:spPr>
            <a:xfrm>
              <a:off x="7775262" y="450726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3" name="타원 422"/>
            <p:cNvSpPr/>
            <p:nvPr/>
          </p:nvSpPr>
          <p:spPr>
            <a:xfrm>
              <a:off x="7952328" y="450726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4" name="타원 423"/>
            <p:cNvSpPr/>
            <p:nvPr/>
          </p:nvSpPr>
          <p:spPr>
            <a:xfrm>
              <a:off x="8129396" y="450726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5" name="타원 434"/>
            <p:cNvSpPr/>
            <p:nvPr/>
          </p:nvSpPr>
          <p:spPr>
            <a:xfrm>
              <a:off x="6535800" y="468489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6" name="타원 435"/>
            <p:cNvSpPr/>
            <p:nvPr/>
          </p:nvSpPr>
          <p:spPr>
            <a:xfrm>
              <a:off x="6712866" y="468489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9" name="타원 438"/>
            <p:cNvSpPr/>
            <p:nvPr/>
          </p:nvSpPr>
          <p:spPr>
            <a:xfrm>
              <a:off x="7244064" y="468489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0" name="타원 439"/>
            <p:cNvSpPr/>
            <p:nvPr/>
          </p:nvSpPr>
          <p:spPr>
            <a:xfrm>
              <a:off x="7421130" y="468489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1" name="타원 440"/>
            <p:cNvSpPr/>
            <p:nvPr/>
          </p:nvSpPr>
          <p:spPr>
            <a:xfrm>
              <a:off x="7598196" y="468489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3" name="타원 442"/>
            <p:cNvSpPr/>
            <p:nvPr/>
          </p:nvSpPr>
          <p:spPr>
            <a:xfrm>
              <a:off x="7952328" y="468489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4" name="타원 443"/>
            <p:cNvSpPr/>
            <p:nvPr/>
          </p:nvSpPr>
          <p:spPr>
            <a:xfrm>
              <a:off x="8129396" y="468489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7" name="타원 456"/>
            <p:cNvSpPr/>
            <p:nvPr/>
          </p:nvSpPr>
          <p:spPr>
            <a:xfrm>
              <a:off x="6889932" y="48625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8" name="타원 457"/>
            <p:cNvSpPr/>
            <p:nvPr/>
          </p:nvSpPr>
          <p:spPr>
            <a:xfrm>
              <a:off x="7066998" y="48625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9" name="타원 458"/>
            <p:cNvSpPr/>
            <p:nvPr/>
          </p:nvSpPr>
          <p:spPr>
            <a:xfrm>
              <a:off x="7244064" y="48625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0" name="타원 459"/>
            <p:cNvSpPr/>
            <p:nvPr/>
          </p:nvSpPr>
          <p:spPr>
            <a:xfrm>
              <a:off x="7421130" y="48625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1" name="타원 460"/>
            <p:cNvSpPr/>
            <p:nvPr/>
          </p:nvSpPr>
          <p:spPr>
            <a:xfrm>
              <a:off x="7598196" y="48625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2" name="타원 461"/>
            <p:cNvSpPr/>
            <p:nvPr/>
          </p:nvSpPr>
          <p:spPr>
            <a:xfrm>
              <a:off x="7775262" y="48625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3" name="타원 462"/>
            <p:cNvSpPr/>
            <p:nvPr/>
          </p:nvSpPr>
          <p:spPr>
            <a:xfrm>
              <a:off x="7952328" y="48625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2" name="직사각형 671"/>
            <p:cNvSpPr/>
            <p:nvPr/>
          </p:nvSpPr>
          <p:spPr>
            <a:xfrm flipH="1">
              <a:off x="4713161" y="1436139"/>
              <a:ext cx="1800000" cy="3600000"/>
            </a:xfrm>
            <a:prstGeom prst="rect">
              <a:avLst/>
            </a:prstGeom>
            <a:solidFill>
              <a:srgbClr val="EB6E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3" name="타원 672"/>
            <p:cNvSpPr/>
            <p:nvPr/>
          </p:nvSpPr>
          <p:spPr>
            <a:xfrm flipH="1">
              <a:off x="6360166" y="148135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4" name="타원 673"/>
            <p:cNvSpPr/>
            <p:nvPr/>
          </p:nvSpPr>
          <p:spPr>
            <a:xfrm flipH="1">
              <a:off x="6183100" y="148135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5" name="타원 674"/>
            <p:cNvSpPr/>
            <p:nvPr/>
          </p:nvSpPr>
          <p:spPr>
            <a:xfrm flipH="1">
              <a:off x="6006034" y="148135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6" name="타원 675"/>
            <p:cNvSpPr/>
            <p:nvPr/>
          </p:nvSpPr>
          <p:spPr>
            <a:xfrm flipH="1">
              <a:off x="5297770" y="148135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7" name="타원 676"/>
            <p:cNvSpPr/>
            <p:nvPr/>
          </p:nvSpPr>
          <p:spPr>
            <a:xfrm flipH="1">
              <a:off x="4943638" y="148135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8" name="타원 677"/>
            <p:cNvSpPr/>
            <p:nvPr/>
          </p:nvSpPr>
          <p:spPr>
            <a:xfrm flipH="1">
              <a:off x="4766570" y="148135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9" name="타원 678"/>
            <p:cNvSpPr/>
            <p:nvPr/>
          </p:nvSpPr>
          <p:spPr>
            <a:xfrm flipH="1">
              <a:off x="6360166" y="165898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0" name="타원 679"/>
            <p:cNvSpPr/>
            <p:nvPr/>
          </p:nvSpPr>
          <p:spPr>
            <a:xfrm flipH="1">
              <a:off x="6183100" y="165898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1" name="타원 680"/>
            <p:cNvSpPr/>
            <p:nvPr/>
          </p:nvSpPr>
          <p:spPr>
            <a:xfrm flipH="1">
              <a:off x="6006034" y="165898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2" name="타원 681"/>
            <p:cNvSpPr/>
            <p:nvPr/>
          </p:nvSpPr>
          <p:spPr>
            <a:xfrm flipH="1">
              <a:off x="5474836" y="165898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3" name="타원 682"/>
            <p:cNvSpPr/>
            <p:nvPr/>
          </p:nvSpPr>
          <p:spPr>
            <a:xfrm flipH="1">
              <a:off x="4943638" y="165898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4" name="타원 683"/>
            <p:cNvSpPr/>
            <p:nvPr/>
          </p:nvSpPr>
          <p:spPr>
            <a:xfrm flipH="1">
              <a:off x="4766570" y="165898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5" name="타원 684"/>
            <p:cNvSpPr/>
            <p:nvPr/>
          </p:nvSpPr>
          <p:spPr>
            <a:xfrm flipH="1">
              <a:off x="6360166" y="183661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6" name="타원 685"/>
            <p:cNvSpPr/>
            <p:nvPr/>
          </p:nvSpPr>
          <p:spPr>
            <a:xfrm flipH="1">
              <a:off x="6006034" y="183661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7" name="타원 686"/>
            <p:cNvSpPr/>
            <p:nvPr/>
          </p:nvSpPr>
          <p:spPr>
            <a:xfrm flipH="1">
              <a:off x="5828968" y="183661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8" name="타원 687"/>
            <p:cNvSpPr/>
            <p:nvPr/>
          </p:nvSpPr>
          <p:spPr>
            <a:xfrm flipH="1">
              <a:off x="5474836" y="183661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9" name="타원 688"/>
            <p:cNvSpPr/>
            <p:nvPr/>
          </p:nvSpPr>
          <p:spPr>
            <a:xfrm flipH="1">
              <a:off x="5297770" y="183661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0" name="타원 689"/>
            <p:cNvSpPr/>
            <p:nvPr/>
          </p:nvSpPr>
          <p:spPr>
            <a:xfrm flipH="1">
              <a:off x="5120704" y="183661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1" name="타원 690"/>
            <p:cNvSpPr/>
            <p:nvPr/>
          </p:nvSpPr>
          <p:spPr>
            <a:xfrm flipH="1">
              <a:off x="4943638" y="183661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2" name="타원 691"/>
            <p:cNvSpPr/>
            <p:nvPr/>
          </p:nvSpPr>
          <p:spPr>
            <a:xfrm flipH="1">
              <a:off x="4766570" y="183661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3" name="타원 692"/>
            <p:cNvSpPr/>
            <p:nvPr/>
          </p:nvSpPr>
          <p:spPr>
            <a:xfrm flipH="1">
              <a:off x="6360166" y="201423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4" name="타원 693"/>
            <p:cNvSpPr/>
            <p:nvPr/>
          </p:nvSpPr>
          <p:spPr>
            <a:xfrm flipH="1">
              <a:off x="5828968" y="201423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5" name="타원 694"/>
            <p:cNvSpPr/>
            <p:nvPr/>
          </p:nvSpPr>
          <p:spPr>
            <a:xfrm flipH="1">
              <a:off x="5474836" y="201423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6" name="타원 695"/>
            <p:cNvSpPr/>
            <p:nvPr/>
          </p:nvSpPr>
          <p:spPr>
            <a:xfrm flipH="1">
              <a:off x="5297770" y="201423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7" name="타원 696"/>
            <p:cNvSpPr/>
            <p:nvPr/>
          </p:nvSpPr>
          <p:spPr>
            <a:xfrm flipH="1">
              <a:off x="4943638" y="201423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8" name="타원 697"/>
            <p:cNvSpPr/>
            <p:nvPr/>
          </p:nvSpPr>
          <p:spPr>
            <a:xfrm flipH="1">
              <a:off x="4766570" y="201423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9" name="타원 698"/>
            <p:cNvSpPr/>
            <p:nvPr/>
          </p:nvSpPr>
          <p:spPr>
            <a:xfrm flipH="1">
              <a:off x="6360166" y="219186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0" name="타원 699"/>
            <p:cNvSpPr/>
            <p:nvPr/>
          </p:nvSpPr>
          <p:spPr>
            <a:xfrm flipH="1">
              <a:off x="5651902" y="219186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1" name="타원 700"/>
            <p:cNvSpPr/>
            <p:nvPr/>
          </p:nvSpPr>
          <p:spPr>
            <a:xfrm flipH="1">
              <a:off x="5474836" y="219186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2" name="타원 701"/>
            <p:cNvSpPr/>
            <p:nvPr/>
          </p:nvSpPr>
          <p:spPr>
            <a:xfrm flipH="1">
              <a:off x="5297770" y="219186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3" name="타원 702"/>
            <p:cNvSpPr/>
            <p:nvPr/>
          </p:nvSpPr>
          <p:spPr>
            <a:xfrm flipH="1">
              <a:off x="4943638" y="219186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4" name="타원 703"/>
            <p:cNvSpPr/>
            <p:nvPr/>
          </p:nvSpPr>
          <p:spPr>
            <a:xfrm flipH="1">
              <a:off x="6360166" y="236949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5" name="타원 704"/>
            <p:cNvSpPr/>
            <p:nvPr/>
          </p:nvSpPr>
          <p:spPr>
            <a:xfrm flipH="1">
              <a:off x="6183100" y="236949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6" name="타원 705"/>
            <p:cNvSpPr/>
            <p:nvPr/>
          </p:nvSpPr>
          <p:spPr>
            <a:xfrm flipH="1">
              <a:off x="5828968" y="236949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7" name="타원 706"/>
            <p:cNvSpPr/>
            <p:nvPr/>
          </p:nvSpPr>
          <p:spPr>
            <a:xfrm flipH="1">
              <a:off x="5651902" y="236949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8" name="타원 707"/>
            <p:cNvSpPr/>
            <p:nvPr/>
          </p:nvSpPr>
          <p:spPr>
            <a:xfrm flipH="1">
              <a:off x="5474836" y="236949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9" name="타원 708"/>
            <p:cNvSpPr/>
            <p:nvPr/>
          </p:nvSpPr>
          <p:spPr>
            <a:xfrm flipH="1">
              <a:off x="5120704" y="236949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0" name="타원 709"/>
            <p:cNvSpPr/>
            <p:nvPr/>
          </p:nvSpPr>
          <p:spPr>
            <a:xfrm flipH="1">
              <a:off x="4943638" y="236949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1" name="타원 710"/>
            <p:cNvSpPr/>
            <p:nvPr/>
          </p:nvSpPr>
          <p:spPr>
            <a:xfrm flipH="1">
              <a:off x="4766570" y="236949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2" name="타원 711"/>
            <p:cNvSpPr/>
            <p:nvPr/>
          </p:nvSpPr>
          <p:spPr>
            <a:xfrm flipH="1">
              <a:off x="6360166" y="254712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3" name="타원 712"/>
            <p:cNvSpPr/>
            <p:nvPr/>
          </p:nvSpPr>
          <p:spPr>
            <a:xfrm flipH="1">
              <a:off x="6183100" y="254712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4" name="타원 713"/>
            <p:cNvSpPr/>
            <p:nvPr/>
          </p:nvSpPr>
          <p:spPr>
            <a:xfrm flipH="1">
              <a:off x="5828968" y="254712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5" name="타원 714"/>
            <p:cNvSpPr/>
            <p:nvPr/>
          </p:nvSpPr>
          <p:spPr>
            <a:xfrm flipH="1">
              <a:off x="5474836" y="254712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6" name="타원 715"/>
            <p:cNvSpPr/>
            <p:nvPr/>
          </p:nvSpPr>
          <p:spPr>
            <a:xfrm flipH="1">
              <a:off x="5120704" y="254712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7" name="타원 716"/>
            <p:cNvSpPr/>
            <p:nvPr/>
          </p:nvSpPr>
          <p:spPr>
            <a:xfrm flipH="1">
              <a:off x="4766570" y="254712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8" name="타원 717"/>
            <p:cNvSpPr/>
            <p:nvPr/>
          </p:nvSpPr>
          <p:spPr>
            <a:xfrm flipH="1">
              <a:off x="6360166" y="272475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9" name="타원 718"/>
            <p:cNvSpPr/>
            <p:nvPr/>
          </p:nvSpPr>
          <p:spPr>
            <a:xfrm flipH="1">
              <a:off x="6006034" y="272475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0" name="타원 719"/>
            <p:cNvSpPr/>
            <p:nvPr/>
          </p:nvSpPr>
          <p:spPr>
            <a:xfrm flipH="1">
              <a:off x="5651902" y="272475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1" name="타원 720"/>
            <p:cNvSpPr/>
            <p:nvPr/>
          </p:nvSpPr>
          <p:spPr>
            <a:xfrm flipH="1">
              <a:off x="5297770" y="272475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2" name="타원 721"/>
            <p:cNvSpPr/>
            <p:nvPr/>
          </p:nvSpPr>
          <p:spPr>
            <a:xfrm flipH="1">
              <a:off x="5120704" y="272475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3" name="타원 722"/>
            <p:cNvSpPr/>
            <p:nvPr/>
          </p:nvSpPr>
          <p:spPr>
            <a:xfrm flipH="1">
              <a:off x="4943638" y="272475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4" name="타원 723"/>
            <p:cNvSpPr/>
            <p:nvPr/>
          </p:nvSpPr>
          <p:spPr>
            <a:xfrm flipH="1">
              <a:off x="4766570" y="272475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5" name="타원 724"/>
            <p:cNvSpPr/>
            <p:nvPr/>
          </p:nvSpPr>
          <p:spPr>
            <a:xfrm flipH="1">
              <a:off x="6360166" y="290237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6" name="타원 725"/>
            <p:cNvSpPr/>
            <p:nvPr/>
          </p:nvSpPr>
          <p:spPr>
            <a:xfrm flipH="1">
              <a:off x="6006034" y="290237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7" name="타원 726"/>
            <p:cNvSpPr/>
            <p:nvPr/>
          </p:nvSpPr>
          <p:spPr>
            <a:xfrm flipH="1">
              <a:off x="5474836" y="290237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8" name="타원 727"/>
            <p:cNvSpPr/>
            <p:nvPr/>
          </p:nvSpPr>
          <p:spPr>
            <a:xfrm flipH="1">
              <a:off x="5297770" y="290237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9" name="타원 728"/>
            <p:cNvSpPr/>
            <p:nvPr/>
          </p:nvSpPr>
          <p:spPr>
            <a:xfrm flipH="1">
              <a:off x="4943638" y="290237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0" name="타원 729"/>
            <p:cNvSpPr/>
            <p:nvPr/>
          </p:nvSpPr>
          <p:spPr>
            <a:xfrm flipH="1">
              <a:off x="4766570" y="290237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1" name="타원 730"/>
            <p:cNvSpPr/>
            <p:nvPr/>
          </p:nvSpPr>
          <p:spPr>
            <a:xfrm flipH="1">
              <a:off x="6006034" y="308000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2" name="타원 731"/>
            <p:cNvSpPr/>
            <p:nvPr/>
          </p:nvSpPr>
          <p:spPr>
            <a:xfrm flipH="1">
              <a:off x="5828968" y="308000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3" name="타원 732"/>
            <p:cNvSpPr/>
            <p:nvPr/>
          </p:nvSpPr>
          <p:spPr>
            <a:xfrm flipH="1">
              <a:off x="5651902" y="308000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4" name="타원 733"/>
            <p:cNvSpPr/>
            <p:nvPr/>
          </p:nvSpPr>
          <p:spPr>
            <a:xfrm flipH="1">
              <a:off x="5474836" y="308000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5" name="타원 734"/>
            <p:cNvSpPr/>
            <p:nvPr/>
          </p:nvSpPr>
          <p:spPr>
            <a:xfrm flipH="1">
              <a:off x="5297770" y="308000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6" name="타원 735"/>
            <p:cNvSpPr/>
            <p:nvPr/>
          </p:nvSpPr>
          <p:spPr>
            <a:xfrm flipH="1">
              <a:off x="5120704" y="308000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7" name="타원 736"/>
            <p:cNvSpPr/>
            <p:nvPr/>
          </p:nvSpPr>
          <p:spPr>
            <a:xfrm flipH="1">
              <a:off x="4943638" y="308000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8" name="타원 737"/>
            <p:cNvSpPr/>
            <p:nvPr/>
          </p:nvSpPr>
          <p:spPr>
            <a:xfrm flipH="1">
              <a:off x="4766570" y="308000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9" name="타원 738"/>
            <p:cNvSpPr/>
            <p:nvPr/>
          </p:nvSpPr>
          <p:spPr>
            <a:xfrm flipH="1">
              <a:off x="6360166" y="325763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0" name="타원 739"/>
            <p:cNvSpPr/>
            <p:nvPr/>
          </p:nvSpPr>
          <p:spPr>
            <a:xfrm flipH="1">
              <a:off x="6183100" y="325763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1" name="타원 740"/>
            <p:cNvSpPr/>
            <p:nvPr/>
          </p:nvSpPr>
          <p:spPr>
            <a:xfrm flipH="1">
              <a:off x="6006034" y="325763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2" name="타원 741"/>
            <p:cNvSpPr/>
            <p:nvPr/>
          </p:nvSpPr>
          <p:spPr>
            <a:xfrm flipH="1">
              <a:off x="5651902" y="325763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3" name="타원 742"/>
            <p:cNvSpPr/>
            <p:nvPr/>
          </p:nvSpPr>
          <p:spPr>
            <a:xfrm flipH="1">
              <a:off x="5474836" y="325763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4" name="타원 743"/>
            <p:cNvSpPr/>
            <p:nvPr/>
          </p:nvSpPr>
          <p:spPr>
            <a:xfrm flipH="1">
              <a:off x="5120704" y="325763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5" name="타원 744"/>
            <p:cNvSpPr/>
            <p:nvPr/>
          </p:nvSpPr>
          <p:spPr>
            <a:xfrm flipH="1">
              <a:off x="4943638" y="325763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6" name="타원 745"/>
            <p:cNvSpPr/>
            <p:nvPr/>
          </p:nvSpPr>
          <p:spPr>
            <a:xfrm flipH="1">
              <a:off x="6360166" y="343526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7" name="타원 746"/>
            <p:cNvSpPr/>
            <p:nvPr/>
          </p:nvSpPr>
          <p:spPr>
            <a:xfrm flipH="1">
              <a:off x="6006034" y="343526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8" name="타원 747"/>
            <p:cNvSpPr/>
            <p:nvPr/>
          </p:nvSpPr>
          <p:spPr>
            <a:xfrm flipH="1">
              <a:off x="5828968" y="343526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9" name="타원 748"/>
            <p:cNvSpPr/>
            <p:nvPr/>
          </p:nvSpPr>
          <p:spPr>
            <a:xfrm flipH="1">
              <a:off x="5120704" y="343526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0" name="타원 749"/>
            <p:cNvSpPr/>
            <p:nvPr/>
          </p:nvSpPr>
          <p:spPr>
            <a:xfrm flipH="1">
              <a:off x="4943638" y="343526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1" name="타원 750"/>
            <p:cNvSpPr/>
            <p:nvPr/>
          </p:nvSpPr>
          <p:spPr>
            <a:xfrm flipH="1">
              <a:off x="4766570" y="343526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2" name="타원 751"/>
            <p:cNvSpPr/>
            <p:nvPr/>
          </p:nvSpPr>
          <p:spPr>
            <a:xfrm flipH="1">
              <a:off x="6360166" y="361289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3" name="타원 752"/>
            <p:cNvSpPr/>
            <p:nvPr/>
          </p:nvSpPr>
          <p:spPr>
            <a:xfrm flipH="1">
              <a:off x="5828968" y="361289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4" name="타원 753"/>
            <p:cNvSpPr/>
            <p:nvPr/>
          </p:nvSpPr>
          <p:spPr>
            <a:xfrm flipH="1">
              <a:off x="5651902" y="361289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5" name="타원 754"/>
            <p:cNvSpPr/>
            <p:nvPr/>
          </p:nvSpPr>
          <p:spPr>
            <a:xfrm flipH="1">
              <a:off x="5297770" y="361289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6" name="타원 755"/>
            <p:cNvSpPr/>
            <p:nvPr/>
          </p:nvSpPr>
          <p:spPr>
            <a:xfrm flipH="1">
              <a:off x="4943638" y="361289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7" name="타원 756"/>
            <p:cNvSpPr/>
            <p:nvPr/>
          </p:nvSpPr>
          <p:spPr>
            <a:xfrm flipH="1">
              <a:off x="4766570" y="361289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8" name="타원 757"/>
            <p:cNvSpPr/>
            <p:nvPr/>
          </p:nvSpPr>
          <p:spPr>
            <a:xfrm flipH="1">
              <a:off x="6360166" y="379051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9" name="타원 758"/>
            <p:cNvSpPr/>
            <p:nvPr/>
          </p:nvSpPr>
          <p:spPr>
            <a:xfrm flipH="1">
              <a:off x="6183100" y="379051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0" name="타원 759"/>
            <p:cNvSpPr/>
            <p:nvPr/>
          </p:nvSpPr>
          <p:spPr>
            <a:xfrm flipH="1">
              <a:off x="6006034" y="379051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1" name="타원 760"/>
            <p:cNvSpPr/>
            <p:nvPr/>
          </p:nvSpPr>
          <p:spPr>
            <a:xfrm flipH="1">
              <a:off x="5828968" y="379051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2" name="타원 761"/>
            <p:cNvSpPr/>
            <p:nvPr/>
          </p:nvSpPr>
          <p:spPr>
            <a:xfrm flipH="1">
              <a:off x="5651902" y="379051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3" name="타원 762"/>
            <p:cNvSpPr/>
            <p:nvPr/>
          </p:nvSpPr>
          <p:spPr>
            <a:xfrm flipH="1">
              <a:off x="5474836" y="379051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4" name="타원 763"/>
            <p:cNvSpPr/>
            <p:nvPr/>
          </p:nvSpPr>
          <p:spPr>
            <a:xfrm flipH="1">
              <a:off x="4766570" y="379051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5" name="타원 764"/>
            <p:cNvSpPr/>
            <p:nvPr/>
          </p:nvSpPr>
          <p:spPr>
            <a:xfrm flipH="1">
              <a:off x="6183100" y="396814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6" name="타원 765"/>
            <p:cNvSpPr/>
            <p:nvPr/>
          </p:nvSpPr>
          <p:spPr>
            <a:xfrm flipH="1">
              <a:off x="6006034" y="396814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7" name="타원 766"/>
            <p:cNvSpPr/>
            <p:nvPr/>
          </p:nvSpPr>
          <p:spPr>
            <a:xfrm flipH="1">
              <a:off x="5651902" y="396814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8" name="타원 767"/>
            <p:cNvSpPr/>
            <p:nvPr/>
          </p:nvSpPr>
          <p:spPr>
            <a:xfrm flipH="1">
              <a:off x="5297770" y="396814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9" name="타원 768"/>
            <p:cNvSpPr/>
            <p:nvPr/>
          </p:nvSpPr>
          <p:spPr>
            <a:xfrm flipH="1">
              <a:off x="6360166" y="414577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0" name="타원 769"/>
            <p:cNvSpPr/>
            <p:nvPr/>
          </p:nvSpPr>
          <p:spPr>
            <a:xfrm flipH="1">
              <a:off x="6183100" y="414577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1" name="타원 770"/>
            <p:cNvSpPr/>
            <p:nvPr/>
          </p:nvSpPr>
          <p:spPr>
            <a:xfrm flipH="1">
              <a:off x="5828968" y="414577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2" name="타원 771"/>
            <p:cNvSpPr/>
            <p:nvPr/>
          </p:nvSpPr>
          <p:spPr>
            <a:xfrm flipH="1">
              <a:off x="5651902" y="414577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3" name="타원 772"/>
            <p:cNvSpPr/>
            <p:nvPr/>
          </p:nvSpPr>
          <p:spPr>
            <a:xfrm flipH="1">
              <a:off x="5474836" y="414577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4" name="타원 773"/>
            <p:cNvSpPr/>
            <p:nvPr/>
          </p:nvSpPr>
          <p:spPr>
            <a:xfrm flipH="1">
              <a:off x="5297770" y="414577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5" name="타원 774"/>
            <p:cNvSpPr/>
            <p:nvPr/>
          </p:nvSpPr>
          <p:spPr>
            <a:xfrm flipH="1">
              <a:off x="4766570" y="414577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6" name="타원 775"/>
            <p:cNvSpPr/>
            <p:nvPr/>
          </p:nvSpPr>
          <p:spPr>
            <a:xfrm flipH="1">
              <a:off x="6360166" y="432340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7" name="타원 776"/>
            <p:cNvSpPr/>
            <p:nvPr/>
          </p:nvSpPr>
          <p:spPr>
            <a:xfrm flipH="1">
              <a:off x="6183100" y="432340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8" name="타원 777"/>
            <p:cNvSpPr/>
            <p:nvPr/>
          </p:nvSpPr>
          <p:spPr>
            <a:xfrm flipH="1">
              <a:off x="6006034" y="432340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9" name="타원 778"/>
            <p:cNvSpPr/>
            <p:nvPr/>
          </p:nvSpPr>
          <p:spPr>
            <a:xfrm flipH="1">
              <a:off x="5828968" y="432340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0" name="타원 779"/>
            <p:cNvSpPr/>
            <p:nvPr/>
          </p:nvSpPr>
          <p:spPr>
            <a:xfrm flipH="1">
              <a:off x="5474836" y="432340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1" name="타원 780"/>
            <p:cNvSpPr/>
            <p:nvPr/>
          </p:nvSpPr>
          <p:spPr>
            <a:xfrm flipH="1">
              <a:off x="5297770" y="432340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2" name="타원 781"/>
            <p:cNvSpPr/>
            <p:nvPr/>
          </p:nvSpPr>
          <p:spPr>
            <a:xfrm flipH="1">
              <a:off x="4943638" y="432340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3" name="타원 782"/>
            <p:cNvSpPr/>
            <p:nvPr/>
          </p:nvSpPr>
          <p:spPr>
            <a:xfrm flipH="1">
              <a:off x="4766570" y="432340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4" name="타원 783"/>
            <p:cNvSpPr/>
            <p:nvPr/>
          </p:nvSpPr>
          <p:spPr>
            <a:xfrm flipH="1">
              <a:off x="6360166" y="450103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5" name="타원 784"/>
            <p:cNvSpPr/>
            <p:nvPr/>
          </p:nvSpPr>
          <p:spPr>
            <a:xfrm flipH="1">
              <a:off x="6006034" y="450103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6" name="타원 785"/>
            <p:cNvSpPr/>
            <p:nvPr/>
          </p:nvSpPr>
          <p:spPr>
            <a:xfrm flipH="1">
              <a:off x="5828968" y="450103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7" name="타원 786"/>
            <p:cNvSpPr/>
            <p:nvPr/>
          </p:nvSpPr>
          <p:spPr>
            <a:xfrm flipH="1">
              <a:off x="5651902" y="450103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8" name="타원 787"/>
            <p:cNvSpPr/>
            <p:nvPr/>
          </p:nvSpPr>
          <p:spPr>
            <a:xfrm flipH="1">
              <a:off x="5297770" y="450103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9" name="타원 788"/>
            <p:cNvSpPr/>
            <p:nvPr/>
          </p:nvSpPr>
          <p:spPr>
            <a:xfrm flipH="1">
              <a:off x="5120704" y="450103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0" name="타원 789"/>
            <p:cNvSpPr/>
            <p:nvPr/>
          </p:nvSpPr>
          <p:spPr>
            <a:xfrm flipH="1">
              <a:off x="4943638" y="450103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1" name="타원 790"/>
            <p:cNvSpPr/>
            <p:nvPr/>
          </p:nvSpPr>
          <p:spPr>
            <a:xfrm flipH="1">
              <a:off x="4766570" y="450103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2" name="타원 791"/>
            <p:cNvSpPr/>
            <p:nvPr/>
          </p:nvSpPr>
          <p:spPr>
            <a:xfrm flipH="1">
              <a:off x="6360166" y="467865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3" name="타원 792"/>
            <p:cNvSpPr/>
            <p:nvPr/>
          </p:nvSpPr>
          <p:spPr>
            <a:xfrm flipH="1">
              <a:off x="6183100" y="467865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4" name="타원 793"/>
            <p:cNvSpPr/>
            <p:nvPr/>
          </p:nvSpPr>
          <p:spPr>
            <a:xfrm flipH="1">
              <a:off x="5651902" y="467865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5" name="타원 794"/>
            <p:cNvSpPr/>
            <p:nvPr/>
          </p:nvSpPr>
          <p:spPr>
            <a:xfrm flipH="1">
              <a:off x="5474836" y="467865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6" name="타원 795"/>
            <p:cNvSpPr/>
            <p:nvPr/>
          </p:nvSpPr>
          <p:spPr>
            <a:xfrm flipH="1">
              <a:off x="5297770" y="467865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7" name="타원 796"/>
            <p:cNvSpPr/>
            <p:nvPr/>
          </p:nvSpPr>
          <p:spPr>
            <a:xfrm flipH="1">
              <a:off x="4943638" y="467865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8" name="타원 797"/>
            <p:cNvSpPr/>
            <p:nvPr/>
          </p:nvSpPr>
          <p:spPr>
            <a:xfrm flipH="1">
              <a:off x="4766570" y="467865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9" name="타원 798"/>
            <p:cNvSpPr/>
            <p:nvPr/>
          </p:nvSpPr>
          <p:spPr>
            <a:xfrm flipH="1">
              <a:off x="6006034" y="485628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0" name="타원 799"/>
            <p:cNvSpPr/>
            <p:nvPr/>
          </p:nvSpPr>
          <p:spPr>
            <a:xfrm flipH="1">
              <a:off x="5828968" y="485628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1" name="타원 800"/>
            <p:cNvSpPr/>
            <p:nvPr/>
          </p:nvSpPr>
          <p:spPr>
            <a:xfrm flipH="1">
              <a:off x="5651902" y="485628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2" name="타원 801"/>
            <p:cNvSpPr/>
            <p:nvPr/>
          </p:nvSpPr>
          <p:spPr>
            <a:xfrm flipH="1">
              <a:off x="5474836" y="485628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3" name="타원 802"/>
            <p:cNvSpPr/>
            <p:nvPr/>
          </p:nvSpPr>
          <p:spPr>
            <a:xfrm flipH="1">
              <a:off x="5297770" y="485628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4" name="타원 803"/>
            <p:cNvSpPr/>
            <p:nvPr/>
          </p:nvSpPr>
          <p:spPr>
            <a:xfrm flipH="1">
              <a:off x="5120704" y="485628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5" name="타원 804"/>
            <p:cNvSpPr/>
            <p:nvPr/>
          </p:nvSpPr>
          <p:spPr>
            <a:xfrm flipH="1">
              <a:off x="4943638" y="485628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07" name="직사각형 806"/>
          <p:cNvSpPr/>
          <p:nvPr/>
        </p:nvSpPr>
        <p:spPr>
          <a:xfrm>
            <a:off x="2463595" y="1446701"/>
            <a:ext cx="720000" cy="720000"/>
          </a:xfrm>
          <a:prstGeom prst="rect">
            <a:avLst/>
          </a:prstGeom>
          <a:solidFill>
            <a:srgbClr val="EB6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8906" y="135374"/>
            <a:ext cx="4290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Design base structure and condition</a:t>
            </a:r>
          </a:p>
        </p:txBody>
      </p:sp>
      <p:sp>
        <p:nvSpPr>
          <p:cNvPr id="467" name="직사각형 466"/>
          <p:cNvSpPr/>
          <p:nvPr/>
        </p:nvSpPr>
        <p:spPr>
          <a:xfrm>
            <a:off x="7057968" y="5032524"/>
            <a:ext cx="660798" cy="360000"/>
          </a:xfrm>
          <a:prstGeom prst="rect">
            <a:avLst/>
          </a:prstGeom>
          <a:solidFill>
            <a:srgbClr val="EB6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8" name="직사각형 467"/>
          <p:cNvSpPr/>
          <p:nvPr/>
        </p:nvSpPr>
        <p:spPr>
          <a:xfrm>
            <a:off x="6172638" y="1086406"/>
            <a:ext cx="660798" cy="360000"/>
          </a:xfrm>
          <a:prstGeom prst="rect">
            <a:avLst/>
          </a:prstGeom>
          <a:solidFill>
            <a:srgbClr val="EB6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0" name="직사각형 469"/>
          <p:cNvSpPr/>
          <p:nvPr/>
        </p:nvSpPr>
        <p:spPr>
          <a:xfrm>
            <a:off x="7943298" y="1086406"/>
            <a:ext cx="660798" cy="360000"/>
          </a:xfrm>
          <a:prstGeom prst="rect">
            <a:avLst/>
          </a:prstGeom>
          <a:solidFill>
            <a:srgbClr val="EB6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7388705" y="721409"/>
            <a:ext cx="0" cy="479356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6" name="타원 805"/>
          <p:cNvSpPr/>
          <p:nvPr/>
        </p:nvSpPr>
        <p:spPr>
          <a:xfrm>
            <a:off x="2565150" y="1548256"/>
            <a:ext cx="516890" cy="51689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8" name="직사각형 807"/>
          <p:cNvSpPr/>
          <p:nvPr/>
        </p:nvSpPr>
        <p:spPr>
          <a:xfrm>
            <a:off x="2463595" y="2369927"/>
            <a:ext cx="720000" cy="720000"/>
          </a:xfrm>
          <a:prstGeom prst="rect">
            <a:avLst/>
          </a:prstGeom>
          <a:solidFill>
            <a:srgbClr val="EB6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183596" y="1581245"/>
            <a:ext cx="1356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latin typeface="Arial" panose="020B0604020202020204" pitchFamily="34" charset="0"/>
                <a:cs typeface="Arial" panose="020B0604020202020204" pitchFamily="34" charset="0"/>
              </a:rPr>
              <a:t>: Etched</a:t>
            </a:r>
            <a:endParaRPr lang="ko-KR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9" name="TextBox 808"/>
          <p:cNvSpPr txBox="1"/>
          <p:nvPr/>
        </p:nvSpPr>
        <p:spPr>
          <a:xfrm>
            <a:off x="3183595" y="2499095"/>
            <a:ext cx="1880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latin typeface="Arial" panose="020B0604020202020204" pitchFamily="34" charset="0"/>
                <a:cs typeface="Arial" panose="020B0604020202020204" pitchFamily="34" charset="0"/>
              </a:rPr>
              <a:t>: Not Etched</a:t>
            </a:r>
            <a:endParaRPr lang="ko-KR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0" name="TextBox 809"/>
          <p:cNvSpPr txBox="1"/>
          <p:nvPr/>
        </p:nvSpPr>
        <p:spPr>
          <a:xfrm>
            <a:off x="6923401" y="5464729"/>
            <a:ext cx="885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1" name="TextBox 810"/>
          <p:cNvSpPr txBox="1"/>
          <p:nvPr/>
        </p:nvSpPr>
        <p:spPr>
          <a:xfrm>
            <a:off x="6238870" y="609453"/>
            <a:ext cx="532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ko-KR" sz="2400" baseline="-2500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2400" baseline="-25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2" name="TextBox 811"/>
          <p:cNvSpPr txBox="1"/>
          <p:nvPr/>
        </p:nvSpPr>
        <p:spPr>
          <a:xfrm>
            <a:off x="8035198" y="612638"/>
            <a:ext cx="483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ko-KR" sz="24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ko-KR" altLang="en-US" sz="24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353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36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Result &amp; Discussion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" y="40011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Paragraphs 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구성</a:t>
            </a:r>
            <a:endParaRPr lang="en-US" altLang="ko-K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“The two key criteria for a power splitter are low insertion loss, and excellent power uniformity.”[11]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power uniformity = the ratio between the maximum and minimum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</a:t>
            </a: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ko-KR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result (structure, spectrum, power distribution)</a:t>
            </a: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646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8906" y="135374"/>
            <a:ext cx="594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Figure: design result (structure, spectrum, power distribution)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95596" y="1309022"/>
            <a:ext cx="3600000" cy="3600000"/>
          </a:xfrm>
          <a:prstGeom prst="rect">
            <a:avLst/>
          </a:prstGeom>
          <a:solidFill>
            <a:srgbClr val="E267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848331" y="135423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025397" y="135423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1202463" y="135423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1379529" y="135423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1556595" y="135423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1733661" y="135423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1910727" y="135423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2087793" y="135423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2264859" y="135423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2441925" y="135423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2618991" y="135423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2796057" y="135423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2973123" y="135423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3150189" y="135423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3327255" y="135423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3504321" y="135423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3681387" y="135423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3858453" y="135423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4035519" y="135423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212587" y="135423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848331" y="153186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025397" y="153186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202463" y="153186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379529" y="153186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556595" y="153186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733661" y="153186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910727" y="153186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2087793" y="153186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2264859" y="153186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2441925" y="153186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2618991" y="153186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2796057" y="153186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2973123" y="153186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3150189" y="153186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3327255" y="153186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3504321" y="153186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3681387" y="153186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3858453" y="153186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4035519" y="153186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4212587" y="153186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848331" y="170949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1025397" y="170949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/>
          <p:cNvSpPr/>
          <p:nvPr/>
        </p:nvSpPr>
        <p:spPr>
          <a:xfrm>
            <a:off x="1202463" y="170949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/>
          <p:cNvSpPr/>
          <p:nvPr/>
        </p:nvSpPr>
        <p:spPr>
          <a:xfrm>
            <a:off x="1379529" y="170949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/>
          <p:cNvSpPr/>
          <p:nvPr/>
        </p:nvSpPr>
        <p:spPr>
          <a:xfrm>
            <a:off x="1556595" y="170949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/>
          <p:cNvSpPr/>
          <p:nvPr/>
        </p:nvSpPr>
        <p:spPr>
          <a:xfrm>
            <a:off x="1733661" y="170949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/>
          <p:cNvSpPr/>
          <p:nvPr/>
        </p:nvSpPr>
        <p:spPr>
          <a:xfrm>
            <a:off x="1910727" y="170949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/>
          <p:cNvSpPr/>
          <p:nvPr/>
        </p:nvSpPr>
        <p:spPr>
          <a:xfrm>
            <a:off x="2087793" y="170949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/>
          <p:cNvSpPr/>
          <p:nvPr/>
        </p:nvSpPr>
        <p:spPr>
          <a:xfrm>
            <a:off x="2264859" y="170949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/>
          <p:cNvSpPr/>
          <p:nvPr/>
        </p:nvSpPr>
        <p:spPr>
          <a:xfrm>
            <a:off x="2441925" y="170949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타원 114"/>
          <p:cNvSpPr/>
          <p:nvPr/>
        </p:nvSpPr>
        <p:spPr>
          <a:xfrm>
            <a:off x="2618991" y="170949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/>
          <p:cNvSpPr/>
          <p:nvPr/>
        </p:nvSpPr>
        <p:spPr>
          <a:xfrm>
            <a:off x="2796057" y="170949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/>
          <p:cNvSpPr/>
          <p:nvPr/>
        </p:nvSpPr>
        <p:spPr>
          <a:xfrm>
            <a:off x="2973123" y="170949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/>
          <p:cNvSpPr/>
          <p:nvPr/>
        </p:nvSpPr>
        <p:spPr>
          <a:xfrm>
            <a:off x="3150189" y="170949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/>
          <p:cNvSpPr/>
          <p:nvPr/>
        </p:nvSpPr>
        <p:spPr>
          <a:xfrm>
            <a:off x="3327255" y="170949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/>
          <p:cNvSpPr/>
          <p:nvPr/>
        </p:nvSpPr>
        <p:spPr>
          <a:xfrm>
            <a:off x="3504321" y="170949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/>
          <p:cNvSpPr/>
          <p:nvPr/>
        </p:nvSpPr>
        <p:spPr>
          <a:xfrm>
            <a:off x="3681387" y="170949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/>
          <p:cNvSpPr/>
          <p:nvPr/>
        </p:nvSpPr>
        <p:spPr>
          <a:xfrm>
            <a:off x="3858453" y="170949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/>
          <p:cNvSpPr/>
          <p:nvPr/>
        </p:nvSpPr>
        <p:spPr>
          <a:xfrm>
            <a:off x="4035519" y="170949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/>
          <p:cNvSpPr/>
          <p:nvPr/>
        </p:nvSpPr>
        <p:spPr>
          <a:xfrm>
            <a:off x="4212587" y="170949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/>
          <p:cNvSpPr/>
          <p:nvPr/>
        </p:nvSpPr>
        <p:spPr>
          <a:xfrm>
            <a:off x="848331" y="188712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타원 125"/>
          <p:cNvSpPr/>
          <p:nvPr/>
        </p:nvSpPr>
        <p:spPr>
          <a:xfrm>
            <a:off x="1025397" y="188712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타원 126"/>
          <p:cNvSpPr/>
          <p:nvPr/>
        </p:nvSpPr>
        <p:spPr>
          <a:xfrm>
            <a:off x="1202463" y="188712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타원 127"/>
          <p:cNvSpPr/>
          <p:nvPr/>
        </p:nvSpPr>
        <p:spPr>
          <a:xfrm>
            <a:off x="1379529" y="188712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타원 128"/>
          <p:cNvSpPr/>
          <p:nvPr/>
        </p:nvSpPr>
        <p:spPr>
          <a:xfrm>
            <a:off x="1556595" y="188712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타원 129"/>
          <p:cNvSpPr/>
          <p:nvPr/>
        </p:nvSpPr>
        <p:spPr>
          <a:xfrm>
            <a:off x="1733661" y="188712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타원 130"/>
          <p:cNvSpPr/>
          <p:nvPr/>
        </p:nvSpPr>
        <p:spPr>
          <a:xfrm>
            <a:off x="1910727" y="188712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타원 131"/>
          <p:cNvSpPr/>
          <p:nvPr/>
        </p:nvSpPr>
        <p:spPr>
          <a:xfrm>
            <a:off x="2087793" y="188712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타원 132"/>
          <p:cNvSpPr/>
          <p:nvPr/>
        </p:nvSpPr>
        <p:spPr>
          <a:xfrm>
            <a:off x="2264859" y="188712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타원 133"/>
          <p:cNvSpPr/>
          <p:nvPr/>
        </p:nvSpPr>
        <p:spPr>
          <a:xfrm>
            <a:off x="2441925" y="188712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타원 134"/>
          <p:cNvSpPr/>
          <p:nvPr/>
        </p:nvSpPr>
        <p:spPr>
          <a:xfrm>
            <a:off x="2618991" y="188712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타원 135"/>
          <p:cNvSpPr/>
          <p:nvPr/>
        </p:nvSpPr>
        <p:spPr>
          <a:xfrm>
            <a:off x="2796057" y="188712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/>
          <p:cNvSpPr/>
          <p:nvPr/>
        </p:nvSpPr>
        <p:spPr>
          <a:xfrm>
            <a:off x="2973123" y="188712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/>
          <p:cNvSpPr/>
          <p:nvPr/>
        </p:nvSpPr>
        <p:spPr>
          <a:xfrm>
            <a:off x="3150189" y="188712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/>
          <p:cNvSpPr/>
          <p:nvPr/>
        </p:nvSpPr>
        <p:spPr>
          <a:xfrm>
            <a:off x="3327255" y="188712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/>
          <p:cNvSpPr/>
          <p:nvPr/>
        </p:nvSpPr>
        <p:spPr>
          <a:xfrm>
            <a:off x="3504321" y="188712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타원 140"/>
          <p:cNvSpPr/>
          <p:nvPr/>
        </p:nvSpPr>
        <p:spPr>
          <a:xfrm>
            <a:off x="3681387" y="188712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/>
          <p:cNvSpPr/>
          <p:nvPr/>
        </p:nvSpPr>
        <p:spPr>
          <a:xfrm>
            <a:off x="3858453" y="188712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/>
          <p:cNvSpPr/>
          <p:nvPr/>
        </p:nvSpPr>
        <p:spPr>
          <a:xfrm>
            <a:off x="4035519" y="188712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/>
          <p:cNvSpPr/>
          <p:nvPr/>
        </p:nvSpPr>
        <p:spPr>
          <a:xfrm>
            <a:off x="4212587" y="188712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타원 144"/>
          <p:cNvSpPr/>
          <p:nvPr/>
        </p:nvSpPr>
        <p:spPr>
          <a:xfrm>
            <a:off x="848331" y="206475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타원 145"/>
          <p:cNvSpPr/>
          <p:nvPr/>
        </p:nvSpPr>
        <p:spPr>
          <a:xfrm>
            <a:off x="1025397" y="206475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타원 146"/>
          <p:cNvSpPr/>
          <p:nvPr/>
        </p:nvSpPr>
        <p:spPr>
          <a:xfrm>
            <a:off x="1202463" y="206475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타원 147"/>
          <p:cNvSpPr/>
          <p:nvPr/>
        </p:nvSpPr>
        <p:spPr>
          <a:xfrm>
            <a:off x="1379529" y="206475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타원 148"/>
          <p:cNvSpPr/>
          <p:nvPr/>
        </p:nvSpPr>
        <p:spPr>
          <a:xfrm>
            <a:off x="1556595" y="206475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타원 149"/>
          <p:cNvSpPr/>
          <p:nvPr/>
        </p:nvSpPr>
        <p:spPr>
          <a:xfrm>
            <a:off x="1733661" y="206475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타원 150"/>
          <p:cNvSpPr/>
          <p:nvPr/>
        </p:nvSpPr>
        <p:spPr>
          <a:xfrm>
            <a:off x="1910727" y="206475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타원 151"/>
          <p:cNvSpPr/>
          <p:nvPr/>
        </p:nvSpPr>
        <p:spPr>
          <a:xfrm>
            <a:off x="2087793" y="206475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타원 152"/>
          <p:cNvSpPr/>
          <p:nvPr/>
        </p:nvSpPr>
        <p:spPr>
          <a:xfrm>
            <a:off x="2264859" y="206475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타원 153"/>
          <p:cNvSpPr/>
          <p:nvPr/>
        </p:nvSpPr>
        <p:spPr>
          <a:xfrm>
            <a:off x="2441925" y="206475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타원 154"/>
          <p:cNvSpPr/>
          <p:nvPr/>
        </p:nvSpPr>
        <p:spPr>
          <a:xfrm>
            <a:off x="2618991" y="206475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타원 155"/>
          <p:cNvSpPr/>
          <p:nvPr/>
        </p:nvSpPr>
        <p:spPr>
          <a:xfrm>
            <a:off x="2796057" y="206475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타원 156"/>
          <p:cNvSpPr/>
          <p:nvPr/>
        </p:nvSpPr>
        <p:spPr>
          <a:xfrm>
            <a:off x="2973123" y="206475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타원 157"/>
          <p:cNvSpPr/>
          <p:nvPr/>
        </p:nvSpPr>
        <p:spPr>
          <a:xfrm>
            <a:off x="3150189" y="206475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타원 158"/>
          <p:cNvSpPr/>
          <p:nvPr/>
        </p:nvSpPr>
        <p:spPr>
          <a:xfrm>
            <a:off x="3327255" y="206475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타원 159"/>
          <p:cNvSpPr/>
          <p:nvPr/>
        </p:nvSpPr>
        <p:spPr>
          <a:xfrm>
            <a:off x="3504321" y="206475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타원 160"/>
          <p:cNvSpPr/>
          <p:nvPr/>
        </p:nvSpPr>
        <p:spPr>
          <a:xfrm>
            <a:off x="3681387" y="206475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타원 161"/>
          <p:cNvSpPr/>
          <p:nvPr/>
        </p:nvSpPr>
        <p:spPr>
          <a:xfrm>
            <a:off x="3858453" y="206475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타원 162"/>
          <p:cNvSpPr/>
          <p:nvPr/>
        </p:nvSpPr>
        <p:spPr>
          <a:xfrm>
            <a:off x="4035519" y="206475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타원 163"/>
          <p:cNvSpPr/>
          <p:nvPr/>
        </p:nvSpPr>
        <p:spPr>
          <a:xfrm>
            <a:off x="4212587" y="206475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타원 164"/>
          <p:cNvSpPr/>
          <p:nvPr/>
        </p:nvSpPr>
        <p:spPr>
          <a:xfrm>
            <a:off x="848331" y="224237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타원 165"/>
          <p:cNvSpPr/>
          <p:nvPr/>
        </p:nvSpPr>
        <p:spPr>
          <a:xfrm>
            <a:off x="1025397" y="224237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타원 166"/>
          <p:cNvSpPr/>
          <p:nvPr/>
        </p:nvSpPr>
        <p:spPr>
          <a:xfrm>
            <a:off x="1202463" y="224237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타원 167"/>
          <p:cNvSpPr/>
          <p:nvPr/>
        </p:nvSpPr>
        <p:spPr>
          <a:xfrm>
            <a:off x="1379529" y="224237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타원 168"/>
          <p:cNvSpPr/>
          <p:nvPr/>
        </p:nvSpPr>
        <p:spPr>
          <a:xfrm>
            <a:off x="1556595" y="224237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타원 169"/>
          <p:cNvSpPr/>
          <p:nvPr/>
        </p:nvSpPr>
        <p:spPr>
          <a:xfrm>
            <a:off x="1733661" y="224237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타원 170"/>
          <p:cNvSpPr/>
          <p:nvPr/>
        </p:nvSpPr>
        <p:spPr>
          <a:xfrm>
            <a:off x="1910727" y="224237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타원 171"/>
          <p:cNvSpPr/>
          <p:nvPr/>
        </p:nvSpPr>
        <p:spPr>
          <a:xfrm>
            <a:off x="2087793" y="224237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타원 172"/>
          <p:cNvSpPr/>
          <p:nvPr/>
        </p:nvSpPr>
        <p:spPr>
          <a:xfrm>
            <a:off x="2264859" y="224237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타원 173"/>
          <p:cNvSpPr/>
          <p:nvPr/>
        </p:nvSpPr>
        <p:spPr>
          <a:xfrm>
            <a:off x="2441925" y="224237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타원 174"/>
          <p:cNvSpPr/>
          <p:nvPr/>
        </p:nvSpPr>
        <p:spPr>
          <a:xfrm>
            <a:off x="2618991" y="224237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타원 175"/>
          <p:cNvSpPr/>
          <p:nvPr/>
        </p:nvSpPr>
        <p:spPr>
          <a:xfrm>
            <a:off x="2796057" y="224237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타원 176"/>
          <p:cNvSpPr/>
          <p:nvPr/>
        </p:nvSpPr>
        <p:spPr>
          <a:xfrm>
            <a:off x="2973123" y="224237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타원 177"/>
          <p:cNvSpPr/>
          <p:nvPr/>
        </p:nvSpPr>
        <p:spPr>
          <a:xfrm>
            <a:off x="3150189" y="224237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타원 178"/>
          <p:cNvSpPr/>
          <p:nvPr/>
        </p:nvSpPr>
        <p:spPr>
          <a:xfrm>
            <a:off x="3327255" y="224237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타원 179"/>
          <p:cNvSpPr/>
          <p:nvPr/>
        </p:nvSpPr>
        <p:spPr>
          <a:xfrm>
            <a:off x="3504321" y="224237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타원 180"/>
          <p:cNvSpPr/>
          <p:nvPr/>
        </p:nvSpPr>
        <p:spPr>
          <a:xfrm>
            <a:off x="3681387" y="224237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타원 181"/>
          <p:cNvSpPr/>
          <p:nvPr/>
        </p:nvSpPr>
        <p:spPr>
          <a:xfrm>
            <a:off x="3858453" y="224237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타원 182"/>
          <p:cNvSpPr/>
          <p:nvPr/>
        </p:nvSpPr>
        <p:spPr>
          <a:xfrm>
            <a:off x="4035519" y="224237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타원 183"/>
          <p:cNvSpPr/>
          <p:nvPr/>
        </p:nvSpPr>
        <p:spPr>
          <a:xfrm>
            <a:off x="4212587" y="224237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타원 184"/>
          <p:cNvSpPr/>
          <p:nvPr/>
        </p:nvSpPr>
        <p:spPr>
          <a:xfrm>
            <a:off x="848331" y="242000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타원 185"/>
          <p:cNvSpPr/>
          <p:nvPr/>
        </p:nvSpPr>
        <p:spPr>
          <a:xfrm>
            <a:off x="1025397" y="242000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타원 186"/>
          <p:cNvSpPr/>
          <p:nvPr/>
        </p:nvSpPr>
        <p:spPr>
          <a:xfrm>
            <a:off x="1202463" y="242000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타원 187"/>
          <p:cNvSpPr/>
          <p:nvPr/>
        </p:nvSpPr>
        <p:spPr>
          <a:xfrm>
            <a:off x="1379529" y="242000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타원 188"/>
          <p:cNvSpPr/>
          <p:nvPr/>
        </p:nvSpPr>
        <p:spPr>
          <a:xfrm>
            <a:off x="1556595" y="242000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타원 189"/>
          <p:cNvSpPr/>
          <p:nvPr/>
        </p:nvSpPr>
        <p:spPr>
          <a:xfrm>
            <a:off x="1733661" y="242000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타원 190"/>
          <p:cNvSpPr/>
          <p:nvPr/>
        </p:nvSpPr>
        <p:spPr>
          <a:xfrm>
            <a:off x="1910727" y="242000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타원 191"/>
          <p:cNvSpPr/>
          <p:nvPr/>
        </p:nvSpPr>
        <p:spPr>
          <a:xfrm>
            <a:off x="2087793" y="242000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타원 192"/>
          <p:cNvSpPr/>
          <p:nvPr/>
        </p:nvSpPr>
        <p:spPr>
          <a:xfrm>
            <a:off x="2264859" y="242000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타원 193"/>
          <p:cNvSpPr/>
          <p:nvPr/>
        </p:nvSpPr>
        <p:spPr>
          <a:xfrm>
            <a:off x="2441925" y="242000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타원 194"/>
          <p:cNvSpPr/>
          <p:nvPr/>
        </p:nvSpPr>
        <p:spPr>
          <a:xfrm>
            <a:off x="2618991" y="242000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타원 195"/>
          <p:cNvSpPr/>
          <p:nvPr/>
        </p:nvSpPr>
        <p:spPr>
          <a:xfrm>
            <a:off x="2796057" y="242000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타원 196"/>
          <p:cNvSpPr/>
          <p:nvPr/>
        </p:nvSpPr>
        <p:spPr>
          <a:xfrm>
            <a:off x="2973123" y="242000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타원 197"/>
          <p:cNvSpPr/>
          <p:nvPr/>
        </p:nvSpPr>
        <p:spPr>
          <a:xfrm>
            <a:off x="3150189" y="242000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타원 198"/>
          <p:cNvSpPr/>
          <p:nvPr/>
        </p:nvSpPr>
        <p:spPr>
          <a:xfrm>
            <a:off x="3327255" y="242000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타원 199"/>
          <p:cNvSpPr/>
          <p:nvPr/>
        </p:nvSpPr>
        <p:spPr>
          <a:xfrm>
            <a:off x="3504321" y="242000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타원 200"/>
          <p:cNvSpPr/>
          <p:nvPr/>
        </p:nvSpPr>
        <p:spPr>
          <a:xfrm>
            <a:off x="3681387" y="242000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타원 201"/>
          <p:cNvSpPr/>
          <p:nvPr/>
        </p:nvSpPr>
        <p:spPr>
          <a:xfrm>
            <a:off x="3858453" y="242000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타원 202"/>
          <p:cNvSpPr/>
          <p:nvPr/>
        </p:nvSpPr>
        <p:spPr>
          <a:xfrm>
            <a:off x="4035519" y="242000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타원 203"/>
          <p:cNvSpPr/>
          <p:nvPr/>
        </p:nvSpPr>
        <p:spPr>
          <a:xfrm>
            <a:off x="4212587" y="242000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타원 204"/>
          <p:cNvSpPr/>
          <p:nvPr/>
        </p:nvSpPr>
        <p:spPr>
          <a:xfrm>
            <a:off x="848331" y="259763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타원 205"/>
          <p:cNvSpPr/>
          <p:nvPr/>
        </p:nvSpPr>
        <p:spPr>
          <a:xfrm>
            <a:off x="1025397" y="259763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타원 206"/>
          <p:cNvSpPr/>
          <p:nvPr/>
        </p:nvSpPr>
        <p:spPr>
          <a:xfrm>
            <a:off x="1202463" y="259763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타원 207"/>
          <p:cNvSpPr/>
          <p:nvPr/>
        </p:nvSpPr>
        <p:spPr>
          <a:xfrm>
            <a:off x="1379529" y="259763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타원 208"/>
          <p:cNvSpPr/>
          <p:nvPr/>
        </p:nvSpPr>
        <p:spPr>
          <a:xfrm>
            <a:off x="1556595" y="259763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타원 209"/>
          <p:cNvSpPr/>
          <p:nvPr/>
        </p:nvSpPr>
        <p:spPr>
          <a:xfrm>
            <a:off x="1733661" y="259763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타원 210"/>
          <p:cNvSpPr/>
          <p:nvPr/>
        </p:nvSpPr>
        <p:spPr>
          <a:xfrm>
            <a:off x="1910727" y="259763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타원 211"/>
          <p:cNvSpPr/>
          <p:nvPr/>
        </p:nvSpPr>
        <p:spPr>
          <a:xfrm>
            <a:off x="2087793" y="259763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타원 212"/>
          <p:cNvSpPr/>
          <p:nvPr/>
        </p:nvSpPr>
        <p:spPr>
          <a:xfrm>
            <a:off x="2264859" y="259763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타원 213"/>
          <p:cNvSpPr/>
          <p:nvPr/>
        </p:nvSpPr>
        <p:spPr>
          <a:xfrm>
            <a:off x="2441925" y="259763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타원 214"/>
          <p:cNvSpPr/>
          <p:nvPr/>
        </p:nvSpPr>
        <p:spPr>
          <a:xfrm>
            <a:off x="2618991" y="259763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타원 215"/>
          <p:cNvSpPr/>
          <p:nvPr/>
        </p:nvSpPr>
        <p:spPr>
          <a:xfrm>
            <a:off x="2796057" y="259763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타원 216"/>
          <p:cNvSpPr/>
          <p:nvPr/>
        </p:nvSpPr>
        <p:spPr>
          <a:xfrm>
            <a:off x="2973123" y="259763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타원 217"/>
          <p:cNvSpPr/>
          <p:nvPr/>
        </p:nvSpPr>
        <p:spPr>
          <a:xfrm>
            <a:off x="3150189" y="259763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타원 218"/>
          <p:cNvSpPr/>
          <p:nvPr/>
        </p:nvSpPr>
        <p:spPr>
          <a:xfrm>
            <a:off x="3327255" y="259763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타원 219"/>
          <p:cNvSpPr/>
          <p:nvPr/>
        </p:nvSpPr>
        <p:spPr>
          <a:xfrm>
            <a:off x="3504321" y="259763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타원 220"/>
          <p:cNvSpPr/>
          <p:nvPr/>
        </p:nvSpPr>
        <p:spPr>
          <a:xfrm>
            <a:off x="3681387" y="259763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타원 221"/>
          <p:cNvSpPr/>
          <p:nvPr/>
        </p:nvSpPr>
        <p:spPr>
          <a:xfrm>
            <a:off x="3858453" y="259763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타원 222"/>
          <p:cNvSpPr/>
          <p:nvPr/>
        </p:nvSpPr>
        <p:spPr>
          <a:xfrm>
            <a:off x="4035519" y="259763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타원 223"/>
          <p:cNvSpPr/>
          <p:nvPr/>
        </p:nvSpPr>
        <p:spPr>
          <a:xfrm>
            <a:off x="4212587" y="259763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타원 224"/>
          <p:cNvSpPr/>
          <p:nvPr/>
        </p:nvSpPr>
        <p:spPr>
          <a:xfrm>
            <a:off x="848331" y="277526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타원 225"/>
          <p:cNvSpPr/>
          <p:nvPr/>
        </p:nvSpPr>
        <p:spPr>
          <a:xfrm>
            <a:off x="1025397" y="277526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타원 226"/>
          <p:cNvSpPr/>
          <p:nvPr/>
        </p:nvSpPr>
        <p:spPr>
          <a:xfrm>
            <a:off x="1202463" y="277526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타원 227"/>
          <p:cNvSpPr/>
          <p:nvPr/>
        </p:nvSpPr>
        <p:spPr>
          <a:xfrm>
            <a:off x="1379529" y="277526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타원 228"/>
          <p:cNvSpPr/>
          <p:nvPr/>
        </p:nvSpPr>
        <p:spPr>
          <a:xfrm>
            <a:off x="1556595" y="277526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타원 229"/>
          <p:cNvSpPr/>
          <p:nvPr/>
        </p:nvSpPr>
        <p:spPr>
          <a:xfrm>
            <a:off x="1733661" y="277526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타원 230"/>
          <p:cNvSpPr/>
          <p:nvPr/>
        </p:nvSpPr>
        <p:spPr>
          <a:xfrm>
            <a:off x="1910727" y="277526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타원 231"/>
          <p:cNvSpPr/>
          <p:nvPr/>
        </p:nvSpPr>
        <p:spPr>
          <a:xfrm>
            <a:off x="2087793" y="277526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타원 232"/>
          <p:cNvSpPr/>
          <p:nvPr/>
        </p:nvSpPr>
        <p:spPr>
          <a:xfrm>
            <a:off x="2264859" y="277526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타원 233"/>
          <p:cNvSpPr/>
          <p:nvPr/>
        </p:nvSpPr>
        <p:spPr>
          <a:xfrm>
            <a:off x="2441925" y="277526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타원 234"/>
          <p:cNvSpPr/>
          <p:nvPr/>
        </p:nvSpPr>
        <p:spPr>
          <a:xfrm>
            <a:off x="2618991" y="277526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타원 235"/>
          <p:cNvSpPr/>
          <p:nvPr/>
        </p:nvSpPr>
        <p:spPr>
          <a:xfrm>
            <a:off x="2796057" y="277526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타원 236"/>
          <p:cNvSpPr/>
          <p:nvPr/>
        </p:nvSpPr>
        <p:spPr>
          <a:xfrm>
            <a:off x="2973123" y="277526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타원 237"/>
          <p:cNvSpPr/>
          <p:nvPr/>
        </p:nvSpPr>
        <p:spPr>
          <a:xfrm>
            <a:off x="3150189" y="277526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타원 238"/>
          <p:cNvSpPr/>
          <p:nvPr/>
        </p:nvSpPr>
        <p:spPr>
          <a:xfrm>
            <a:off x="3327255" y="277526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타원 239"/>
          <p:cNvSpPr/>
          <p:nvPr/>
        </p:nvSpPr>
        <p:spPr>
          <a:xfrm>
            <a:off x="3504321" y="277526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타원 240"/>
          <p:cNvSpPr/>
          <p:nvPr/>
        </p:nvSpPr>
        <p:spPr>
          <a:xfrm>
            <a:off x="3681387" y="277526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" name="타원 241"/>
          <p:cNvSpPr/>
          <p:nvPr/>
        </p:nvSpPr>
        <p:spPr>
          <a:xfrm>
            <a:off x="3858453" y="277526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" name="타원 242"/>
          <p:cNvSpPr/>
          <p:nvPr/>
        </p:nvSpPr>
        <p:spPr>
          <a:xfrm>
            <a:off x="4035519" y="277526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" name="타원 243"/>
          <p:cNvSpPr/>
          <p:nvPr/>
        </p:nvSpPr>
        <p:spPr>
          <a:xfrm>
            <a:off x="4212587" y="277526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" name="타원 244"/>
          <p:cNvSpPr/>
          <p:nvPr/>
        </p:nvSpPr>
        <p:spPr>
          <a:xfrm>
            <a:off x="848331" y="295289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" name="타원 245"/>
          <p:cNvSpPr/>
          <p:nvPr/>
        </p:nvSpPr>
        <p:spPr>
          <a:xfrm>
            <a:off x="1025397" y="295289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" name="타원 246"/>
          <p:cNvSpPr/>
          <p:nvPr/>
        </p:nvSpPr>
        <p:spPr>
          <a:xfrm>
            <a:off x="1202463" y="295289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타원 247"/>
          <p:cNvSpPr/>
          <p:nvPr/>
        </p:nvSpPr>
        <p:spPr>
          <a:xfrm>
            <a:off x="1379529" y="295289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타원 248"/>
          <p:cNvSpPr/>
          <p:nvPr/>
        </p:nvSpPr>
        <p:spPr>
          <a:xfrm>
            <a:off x="1556595" y="295289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" name="타원 249"/>
          <p:cNvSpPr/>
          <p:nvPr/>
        </p:nvSpPr>
        <p:spPr>
          <a:xfrm>
            <a:off x="1733661" y="295289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타원 250"/>
          <p:cNvSpPr/>
          <p:nvPr/>
        </p:nvSpPr>
        <p:spPr>
          <a:xfrm>
            <a:off x="1910727" y="295289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" name="타원 251"/>
          <p:cNvSpPr/>
          <p:nvPr/>
        </p:nvSpPr>
        <p:spPr>
          <a:xfrm>
            <a:off x="2087793" y="295289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타원 252"/>
          <p:cNvSpPr/>
          <p:nvPr/>
        </p:nvSpPr>
        <p:spPr>
          <a:xfrm>
            <a:off x="2264859" y="295289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타원 253"/>
          <p:cNvSpPr/>
          <p:nvPr/>
        </p:nvSpPr>
        <p:spPr>
          <a:xfrm>
            <a:off x="2441925" y="295289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타원 254"/>
          <p:cNvSpPr/>
          <p:nvPr/>
        </p:nvSpPr>
        <p:spPr>
          <a:xfrm>
            <a:off x="2618991" y="295289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타원 255"/>
          <p:cNvSpPr/>
          <p:nvPr/>
        </p:nvSpPr>
        <p:spPr>
          <a:xfrm>
            <a:off x="2796057" y="295289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타원 256"/>
          <p:cNvSpPr/>
          <p:nvPr/>
        </p:nvSpPr>
        <p:spPr>
          <a:xfrm>
            <a:off x="2973123" y="295289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타원 257"/>
          <p:cNvSpPr/>
          <p:nvPr/>
        </p:nvSpPr>
        <p:spPr>
          <a:xfrm>
            <a:off x="3150189" y="295289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타원 258"/>
          <p:cNvSpPr/>
          <p:nvPr/>
        </p:nvSpPr>
        <p:spPr>
          <a:xfrm>
            <a:off x="3327255" y="295289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타원 259"/>
          <p:cNvSpPr/>
          <p:nvPr/>
        </p:nvSpPr>
        <p:spPr>
          <a:xfrm>
            <a:off x="3504321" y="295289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" name="타원 260"/>
          <p:cNvSpPr/>
          <p:nvPr/>
        </p:nvSpPr>
        <p:spPr>
          <a:xfrm>
            <a:off x="3681387" y="295289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타원 261"/>
          <p:cNvSpPr/>
          <p:nvPr/>
        </p:nvSpPr>
        <p:spPr>
          <a:xfrm>
            <a:off x="3858453" y="295289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" name="타원 262"/>
          <p:cNvSpPr/>
          <p:nvPr/>
        </p:nvSpPr>
        <p:spPr>
          <a:xfrm>
            <a:off x="4035519" y="295289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" name="타원 263"/>
          <p:cNvSpPr/>
          <p:nvPr/>
        </p:nvSpPr>
        <p:spPr>
          <a:xfrm>
            <a:off x="4212587" y="295289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" name="타원 264"/>
          <p:cNvSpPr/>
          <p:nvPr/>
        </p:nvSpPr>
        <p:spPr>
          <a:xfrm>
            <a:off x="848331" y="313051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" name="타원 265"/>
          <p:cNvSpPr/>
          <p:nvPr/>
        </p:nvSpPr>
        <p:spPr>
          <a:xfrm>
            <a:off x="1025397" y="313051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" name="타원 266"/>
          <p:cNvSpPr/>
          <p:nvPr/>
        </p:nvSpPr>
        <p:spPr>
          <a:xfrm>
            <a:off x="1202463" y="313051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타원 267"/>
          <p:cNvSpPr/>
          <p:nvPr/>
        </p:nvSpPr>
        <p:spPr>
          <a:xfrm>
            <a:off x="1379529" y="313051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" name="타원 268"/>
          <p:cNvSpPr/>
          <p:nvPr/>
        </p:nvSpPr>
        <p:spPr>
          <a:xfrm>
            <a:off x="1556595" y="313051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" name="타원 269"/>
          <p:cNvSpPr/>
          <p:nvPr/>
        </p:nvSpPr>
        <p:spPr>
          <a:xfrm>
            <a:off x="1733661" y="313051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" name="타원 270"/>
          <p:cNvSpPr/>
          <p:nvPr/>
        </p:nvSpPr>
        <p:spPr>
          <a:xfrm>
            <a:off x="1910727" y="313051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" name="타원 271"/>
          <p:cNvSpPr/>
          <p:nvPr/>
        </p:nvSpPr>
        <p:spPr>
          <a:xfrm>
            <a:off x="2087793" y="313051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" name="타원 272"/>
          <p:cNvSpPr/>
          <p:nvPr/>
        </p:nvSpPr>
        <p:spPr>
          <a:xfrm>
            <a:off x="2264859" y="313051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타원 273"/>
          <p:cNvSpPr/>
          <p:nvPr/>
        </p:nvSpPr>
        <p:spPr>
          <a:xfrm>
            <a:off x="2441925" y="313051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타원 274"/>
          <p:cNvSpPr/>
          <p:nvPr/>
        </p:nvSpPr>
        <p:spPr>
          <a:xfrm>
            <a:off x="2618991" y="313051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타원 275"/>
          <p:cNvSpPr/>
          <p:nvPr/>
        </p:nvSpPr>
        <p:spPr>
          <a:xfrm>
            <a:off x="2796057" y="313051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" name="타원 276"/>
          <p:cNvSpPr/>
          <p:nvPr/>
        </p:nvSpPr>
        <p:spPr>
          <a:xfrm>
            <a:off x="2973123" y="313051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" name="타원 277"/>
          <p:cNvSpPr/>
          <p:nvPr/>
        </p:nvSpPr>
        <p:spPr>
          <a:xfrm>
            <a:off x="3150189" y="313051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" name="타원 278"/>
          <p:cNvSpPr/>
          <p:nvPr/>
        </p:nvSpPr>
        <p:spPr>
          <a:xfrm>
            <a:off x="3327255" y="313051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" name="타원 279"/>
          <p:cNvSpPr/>
          <p:nvPr/>
        </p:nvSpPr>
        <p:spPr>
          <a:xfrm>
            <a:off x="3504321" y="313051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1" name="타원 280"/>
          <p:cNvSpPr/>
          <p:nvPr/>
        </p:nvSpPr>
        <p:spPr>
          <a:xfrm>
            <a:off x="3681387" y="313051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" name="타원 281"/>
          <p:cNvSpPr/>
          <p:nvPr/>
        </p:nvSpPr>
        <p:spPr>
          <a:xfrm>
            <a:off x="3858453" y="313051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" name="타원 282"/>
          <p:cNvSpPr/>
          <p:nvPr/>
        </p:nvSpPr>
        <p:spPr>
          <a:xfrm>
            <a:off x="4035519" y="313051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4" name="타원 283"/>
          <p:cNvSpPr/>
          <p:nvPr/>
        </p:nvSpPr>
        <p:spPr>
          <a:xfrm>
            <a:off x="4212587" y="313051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" name="타원 284"/>
          <p:cNvSpPr/>
          <p:nvPr/>
        </p:nvSpPr>
        <p:spPr>
          <a:xfrm>
            <a:off x="848331" y="330814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" name="타원 285"/>
          <p:cNvSpPr/>
          <p:nvPr/>
        </p:nvSpPr>
        <p:spPr>
          <a:xfrm>
            <a:off x="1025397" y="330814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" name="타원 286"/>
          <p:cNvSpPr/>
          <p:nvPr/>
        </p:nvSpPr>
        <p:spPr>
          <a:xfrm>
            <a:off x="1202463" y="330814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" name="타원 287"/>
          <p:cNvSpPr/>
          <p:nvPr/>
        </p:nvSpPr>
        <p:spPr>
          <a:xfrm>
            <a:off x="1379529" y="330814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9" name="타원 288"/>
          <p:cNvSpPr/>
          <p:nvPr/>
        </p:nvSpPr>
        <p:spPr>
          <a:xfrm>
            <a:off x="1556595" y="330814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" name="타원 289"/>
          <p:cNvSpPr/>
          <p:nvPr/>
        </p:nvSpPr>
        <p:spPr>
          <a:xfrm>
            <a:off x="1733661" y="330814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" name="타원 290"/>
          <p:cNvSpPr/>
          <p:nvPr/>
        </p:nvSpPr>
        <p:spPr>
          <a:xfrm>
            <a:off x="1910727" y="330814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" name="타원 291"/>
          <p:cNvSpPr/>
          <p:nvPr/>
        </p:nvSpPr>
        <p:spPr>
          <a:xfrm>
            <a:off x="2087793" y="330814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" name="타원 292"/>
          <p:cNvSpPr/>
          <p:nvPr/>
        </p:nvSpPr>
        <p:spPr>
          <a:xfrm>
            <a:off x="2264859" y="330814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4" name="타원 293"/>
          <p:cNvSpPr/>
          <p:nvPr/>
        </p:nvSpPr>
        <p:spPr>
          <a:xfrm>
            <a:off x="2441925" y="330814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" name="타원 294"/>
          <p:cNvSpPr/>
          <p:nvPr/>
        </p:nvSpPr>
        <p:spPr>
          <a:xfrm>
            <a:off x="2618991" y="330814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" name="타원 295"/>
          <p:cNvSpPr/>
          <p:nvPr/>
        </p:nvSpPr>
        <p:spPr>
          <a:xfrm>
            <a:off x="2796057" y="330814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" name="타원 296"/>
          <p:cNvSpPr/>
          <p:nvPr/>
        </p:nvSpPr>
        <p:spPr>
          <a:xfrm>
            <a:off x="2973123" y="330814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" name="타원 297"/>
          <p:cNvSpPr/>
          <p:nvPr/>
        </p:nvSpPr>
        <p:spPr>
          <a:xfrm>
            <a:off x="3150189" y="330814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" name="타원 298"/>
          <p:cNvSpPr/>
          <p:nvPr/>
        </p:nvSpPr>
        <p:spPr>
          <a:xfrm>
            <a:off x="3327255" y="330814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" name="타원 299"/>
          <p:cNvSpPr/>
          <p:nvPr/>
        </p:nvSpPr>
        <p:spPr>
          <a:xfrm>
            <a:off x="3504321" y="330814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" name="타원 300"/>
          <p:cNvSpPr/>
          <p:nvPr/>
        </p:nvSpPr>
        <p:spPr>
          <a:xfrm>
            <a:off x="3681387" y="330814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" name="타원 301"/>
          <p:cNvSpPr/>
          <p:nvPr/>
        </p:nvSpPr>
        <p:spPr>
          <a:xfrm>
            <a:off x="3858453" y="330814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" name="타원 302"/>
          <p:cNvSpPr/>
          <p:nvPr/>
        </p:nvSpPr>
        <p:spPr>
          <a:xfrm>
            <a:off x="4035519" y="330814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4" name="타원 303"/>
          <p:cNvSpPr/>
          <p:nvPr/>
        </p:nvSpPr>
        <p:spPr>
          <a:xfrm>
            <a:off x="4212587" y="330814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5" name="타원 304"/>
          <p:cNvSpPr/>
          <p:nvPr/>
        </p:nvSpPr>
        <p:spPr>
          <a:xfrm>
            <a:off x="848331" y="348577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6" name="타원 305"/>
          <p:cNvSpPr/>
          <p:nvPr/>
        </p:nvSpPr>
        <p:spPr>
          <a:xfrm>
            <a:off x="1025397" y="348577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7" name="타원 306"/>
          <p:cNvSpPr/>
          <p:nvPr/>
        </p:nvSpPr>
        <p:spPr>
          <a:xfrm>
            <a:off x="1202463" y="348577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8" name="타원 307"/>
          <p:cNvSpPr/>
          <p:nvPr/>
        </p:nvSpPr>
        <p:spPr>
          <a:xfrm>
            <a:off x="1379529" y="348577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9" name="타원 308"/>
          <p:cNvSpPr/>
          <p:nvPr/>
        </p:nvSpPr>
        <p:spPr>
          <a:xfrm>
            <a:off x="1556595" y="348577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0" name="타원 309"/>
          <p:cNvSpPr/>
          <p:nvPr/>
        </p:nvSpPr>
        <p:spPr>
          <a:xfrm>
            <a:off x="1733661" y="348577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1" name="타원 310"/>
          <p:cNvSpPr/>
          <p:nvPr/>
        </p:nvSpPr>
        <p:spPr>
          <a:xfrm>
            <a:off x="1910727" y="348577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2" name="타원 311"/>
          <p:cNvSpPr/>
          <p:nvPr/>
        </p:nvSpPr>
        <p:spPr>
          <a:xfrm>
            <a:off x="2087793" y="348577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3" name="타원 312"/>
          <p:cNvSpPr/>
          <p:nvPr/>
        </p:nvSpPr>
        <p:spPr>
          <a:xfrm>
            <a:off x="2264859" y="348577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4" name="타원 313"/>
          <p:cNvSpPr/>
          <p:nvPr/>
        </p:nvSpPr>
        <p:spPr>
          <a:xfrm>
            <a:off x="2441925" y="348577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5" name="타원 314"/>
          <p:cNvSpPr/>
          <p:nvPr/>
        </p:nvSpPr>
        <p:spPr>
          <a:xfrm>
            <a:off x="2618991" y="348577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" name="타원 315"/>
          <p:cNvSpPr/>
          <p:nvPr/>
        </p:nvSpPr>
        <p:spPr>
          <a:xfrm>
            <a:off x="2796057" y="348577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" name="타원 316"/>
          <p:cNvSpPr/>
          <p:nvPr/>
        </p:nvSpPr>
        <p:spPr>
          <a:xfrm>
            <a:off x="2973123" y="348577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8" name="타원 317"/>
          <p:cNvSpPr/>
          <p:nvPr/>
        </p:nvSpPr>
        <p:spPr>
          <a:xfrm>
            <a:off x="3150189" y="348577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" name="타원 318"/>
          <p:cNvSpPr/>
          <p:nvPr/>
        </p:nvSpPr>
        <p:spPr>
          <a:xfrm>
            <a:off x="3327255" y="348577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0" name="타원 319"/>
          <p:cNvSpPr/>
          <p:nvPr/>
        </p:nvSpPr>
        <p:spPr>
          <a:xfrm>
            <a:off x="3504321" y="348577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" name="타원 320"/>
          <p:cNvSpPr/>
          <p:nvPr/>
        </p:nvSpPr>
        <p:spPr>
          <a:xfrm>
            <a:off x="3681387" y="348577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" name="타원 321"/>
          <p:cNvSpPr/>
          <p:nvPr/>
        </p:nvSpPr>
        <p:spPr>
          <a:xfrm>
            <a:off x="3858453" y="348577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" name="타원 322"/>
          <p:cNvSpPr/>
          <p:nvPr/>
        </p:nvSpPr>
        <p:spPr>
          <a:xfrm>
            <a:off x="4035519" y="348577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4" name="타원 323"/>
          <p:cNvSpPr/>
          <p:nvPr/>
        </p:nvSpPr>
        <p:spPr>
          <a:xfrm>
            <a:off x="4212587" y="348577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" name="타원 324"/>
          <p:cNvSpPr/>
          <p:nvPr/>
        </p:nvSpPr>
        <p:spPr>
          <a:xfrm>
            <a:off x="848331" y="366340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6" name="타원 325"/>
          <p:cNvSpPr/>
          <p:nvPr/>
        </p:nvSpPr>
        <p:spPr>
          <a:xfrm>
            <a:off x="1025397" y="366340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" name="타원 326"/>
          <p:cNvSpPr/>
          <p:nvPr/>
        </p:nvSpPr>
        <p:spPr>
          <a:xfrm>
            <a:off x="1202463" y="366340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" name="타원 327"/>
          <p:cNvSpPr/>
          <p:nvPr/>
        </p:nvSpPr>
        <p:spPr>
          <a:xfrm>
            <a:off x="1379529" y="366340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" name="타원 328"/>
          <p:cNvSpPr/>
          <p:nvPr/>
        </p:nvSpPr>
        <p:spPr>
          <a:xfrm>
            <a:off x="1556595" y="366340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0" name="타원 329"/>
          <p:cNvSpPr/>
          <p:nvPr/>
        </p:nvSpPr>
        <p:spPr>
          <a:xfrm>
            <a:off x="1733661" y="366340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1" name="타원 330"/>
          <p:cNvSpPr/>
          <p:nvPr/>
        </p:nvSpPr>
        <p:spPr>
          <a:xfrm>
            <a:off x="1910727" y="366340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2" name="타원 331"/>
          <p:cNvSpPr/>
          <p:nvPr/>
        </p:nvSpPr>
        <p:spPr>
          <a:xfrm>
            <a:off x="2087793" y="366340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3" name="타원 332"/>
          <p:cNvSpPr/>
          <p:nvPr/>
        </p:nvSpPr>
        <p:spPr>
          <a:xfrm>
            <a:off x="2264859" y="366340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" name="타원 333"/>
          <p:cNvSpPr/>
          <p:nvPr/>
        </p:nvSpPr>
        <p:spPr>
          <a:xfrm>
            <a:off x="2441925" y="366340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5" name="타원 334"/>
          <p:cNvSpPr/>
          <p:nvPr/>
        </p:nvSpPr>
        <p:spPr>
          <a:xfrm>
            <a:off x="2618991" y="366340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6" name="타원 335"/>
          <p:cNvSpPr/>
          <p:nvPr/>
        </p:nvSpPr>
        <p:spPr>
          <a:xfrm>
            <a:off x="2796057" y="366340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7" name="타원 336"/>
          <p:cNvSpPr/>
          <p:nvPr/>
        </p:nvSpPr>
        <p:spPr>
          <a:xfrm>
            <a:off x="2973123" y="366340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8" name="타원 337"/>
          <p:cNvSpPr/>
          <p:nvPr/>
        </p:nvSpPr>
        <p:spPr>
          <a:xfrm>
            <a:off x="3150189" y="366340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9" name="타원 338"/>
          <p:cNvSpPr/>
          <p:nvPr/>
        </p:nvSpPr>
        <p:spPr>
          <a:xfrm>
            <a:off x="3327255" y="366340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0" name="타원 339"/>
          <p:cNvSpPr/>
          <p:nvPr/>
        </p:nvSpPr>
        <p:spPr>
          <a:xfrm>
            <a:off x="3504321" y="366340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1" name="타원 340"/>
          <p:cNvSpPr/>
          <p:nvPr/>
        </p:nvSpPr>
        <p:spPr>
          <a:xfrm>
            <a:off x="3681387" y="366340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2" name="타원 341"/>
          <p:cNvSpPr/>
          <p:nvPr/>
        </p:nvSpPr>
        <p:spPr>
          <a:xfrm>
            <a:off x="3858453" y="366340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" name="타원 342"/>
          <p:cNvSpPr/>
          <p:nvPr/>
        </p:nvSpPr>
        <p:spPr>
          <a:xfrm>
            <a:off x="4035519" y="366340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" name="타원 343"/>
          <p:cNvSpPr/>
          <p:nvPr/>
        </p:nvSpPr>
        <p:spPr>
          <a:xfrm>
            <a:off x="4212587" y="366340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5" name="타원 344"/>
          <p:cNvSpPr/>
          <p:nvPr/>
        </p:nvSpPr>
        <p:spPr>
          <a:xfrm>
            <a:off x="848331" y="384103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" name="타원 345"/>
          <p:cNvSpPr/>
          <p:nvPr/>
        </p:nvSpPr>
        <p:spPr>
          <a:xfrm>
            <a:off x="1025397" y="384103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" name="타원 346"/>
          <p:cNvSpPr/>
          <p:nvPr/>
        </p:nvSpPr>
        <p:spPr>
          <a:xfrm>
            <a:off x="1202463" y="384103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" name="타원 347"/>
          <p:cNvSpPr/>
          <p:nvPr/>
        </p:nvSpPr>
        <p:spPr>
          <a:xfrm>
            <a:off x="1379529" y="384103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" name="타원 348"/>
          <p:cNvSpPr/>
          <p:nvPr/>
        </p:nvSpPr>
        <p:spPr>
          <a:xfrm>
            <a:off x="1556595" y="384103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0" name="타원 349"/>
          <p:cNvSpPr/>
          <p:nvPr/>
        </p:nvSpPr>
        <p:spPr>
          <a:xfrm>
            <a:off x="1733661" y="384103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타원 350"/>
          <p:cNvSpPr/>
          <p:nvPr/>
        </p:nvSpPr>
        <p:spPr>
          <a:xfrm>
            <a:off x="1910727" y="384103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2" name="타원 351"/>
          <p:cNvSpPr/>
          <p:nvPr/>
        </p:nvSpPr>
        <p:spPr>
          <a:xfrm>
            <a:off x="2087793" y="384103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타원 352"/>
          <p:cNvSpPr/>
          <p:nvPr/>
        </p:nvSpPr>
        <p:spPr>
          <a:xfrm>
            <a:off x="2264859" y="384103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4" name="타원 353"/>
          <p:cNvSpPr/>
          <p:nvPr/>
        </p:nvSpPr>
        <p:spPr>
          <a:xfrm>
            <a:off x="2441925" y="384103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5" name="타원 354"/>
          <p:cNvSpPr/>
          <p:nvPr/>
        </p:nvSpPr>
        <p:spPr>
          <a:xfrm>
            <a:off x="2618991" y="384103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6" name="타원 355"/>
          <p:cNvSpPr/>
          <p:nvPr/>
        </p:nvSpPr>
        <p:spPr>
          <a:xfrm>
            <a:off x="2796057" y="384103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7" name="타원 356"/>
          <p:cNvSpPr/>
          <p:nvPr/>
        </p:nvSpPr>
        <p:spPr>
          <a:xfrm>
            <a:off x="2973123" y="384103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8" name="타원 357"/>
          <p:cNvSpPr/>
          <p:nvPr/>
        </p:nvSpPr>
        <p:spPr>
          <a:xfrm>
            <a:off x="3150189" y="384103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9" name="타원 358"/>
          <p:cNvSpPr/>
          <p:nvPr/>
        </p:nvSpPr>
        <p:spPr>
          <a:xfrm>
            <a:off x="3327255" y="384103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0" name="타원 359"/>
          <p:cNvSpPr/>
          <p:nvPr/>
        </p:nvSpPr>
        <p:spPr>
          <a:xfrm>
            <a:off x="3504321" y="384103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1" name="타원 360"/>
          <p:cNvSpPr/>
          <p:nvPr/>
        </p:nvSpPr>
        <p:spPr>
          <a:xfrm>
            <a:off x="3681387" y="384103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2" name="타원 361"/>
          <p:cNvSpPr/>
          <p:nvPr/>
        </p:nvSpPr>
        <p:spPr>
          <a:xfrm>
            <a:off x="3858453" y="384103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3" name="타원 362"/>
          <p:cNvSpPr/>
          <p:nvPr/>
        </p:nvSpPr>
        <p:spPr>
          <a:xfrm>
            <a:off x="4035519" y="384103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4" name="타원 363"/>
          <p:cNvSpPr/>
          <p:nvPr/>
        </p:nvSpPr>
        <p:spPr>
          <a:xfrm>
            <a:off x="4212587" y="3841030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5" name="타원 364"/>
          <p:cNvSpPr/>
          <p:nvPr/>
        </p:nvSpPr>
        <p:spPr>
          <a:xfrm>
            <a:off x="848331" y="401865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6" name="타원 365"/>
          <p:cNvSpPr/>
          <p:nvPr/>
        </p:nvSpPr>
        <p:spPr>
          <a:xfrm>
            <a:off x="1025397" y="401865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7" name="타원 366"/>
          <p:cNvSpPr/>
          <p:nvPr/>
        </p:nvSpPr>
        <p:spPr>
          <a:xfrm>
            <a:off x="1202463" y="401865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8" name="타원 367"/>
          <p:cNvSpPr/>
          <p:nvPr/>
        </p:nvSpPr>
        <p:spPr>
          <a:xfrm>
            <a:off x="1379529" y="401865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9" name="타원 368"/>
          <p:cNvSpPr/>
          <p:nvPr/>
        </p:nvSpPr>
        <p:spPr>
          <a:xfrm>
            <a:off x="1556595" y="401865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0" name="타원 369"/>
          <p:cNvSpPr/>
          <p:nvPr/>
        </p:nvSpPr>
        <p:spPr>
          <a:xfrm>
            <a:off x="1733661" y="401865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1" name="타원 370"/>
          <p:cNvSpPr/>
          <p:nvPr/>
        </p:nvSpPr>
        <p:spPr>
          <a:xfrm>
            <a:off x="1910727" y="401865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2" name="타원 371"/>
          <p:cNvSpPr/>
          <p:nvPr/>
        </p:nvSpPr>
        <p:spPr>
          <a:xfrm>
            <a:off x="2087793" y="401865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3" name="타원 372"/>
          <p:cNvSpPr/>
          <p:nvPr/>
        </p:nvSpPr>
        <p:spPr>
          <a:xfrm>
            <a:off x="2264859" y="401865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4" name="타원 373"/>
          <p:cNvSpPr/>
          <p:nvPr/>
        </p:nvSpPr>
        <p:spPr>
          <a:xfrm>
            <a:off x="2441925" y="401865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5" name="타원 374"/>
          <p:cNvSpPr/>
          <p:nvPr/>
        </p:nvSpPr>
        <p:spPr>
          <a:xfrm>
            <a:off x="2618991" y="401865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6" name="타원 375"/>
          <p:cNvSpPr/>
          <p:nvPr/>
        </p:nvSpPr>
        <p:spPr>
          <a:xfrm>
            <a:off x="2796057" y="401865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" name="타원 376"/>
          <p:cNvSpPr/>
          <p:nvPr/>
        </p:nvSpPr>
        <p:spPr>
          <a:xfrm>
            <a:off x="2973123" y="401865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" name="타원 377"/>
          <p:cNvSpPr/>
          <p:nvPr/>
        </p:nvSpPr>
        <p:spPr>
          <a:xfrm>
            <a:off x="3150189" y="401865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" name="타원 378"/>
          <p:cNvSpPr/>
          <p:nvPr/>
        </p:nvSpPr>
        <p:spPr>
          <a:xfrm>
            <a:off x="3327255" y="401865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0" name="타원 379"/>
          <p:cNvSpPr/>
          <p:nvPr/>
        </p:nvSpPr>
        <p:spPr>
          <a:xfrm>
            <a:off x="3504321" y="401865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1" name="타원 380"/>
          <p:cNvSpPr/>
          <p:nvPr/>
        </p:nvSpPr>
        <p:spPr>
          <a:xfrm>
            <a:off x="3681387" y="401865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2" name="타원 381"/>
          <p:cNvSpPr/>
          <p:nvPr/>
        </p:nvSpPr>
        <p:spPr>
          <a:xfrm>
            <a:off x="3858453" y="401865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3" name="타원 382"/>
          <p:cNvSpPr/>
          <p:nvPr/>
        </p:nvSpPr>
        <p:spPr>
          <a:xfrm>
            <a:off x="4035519" y="401865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4" name="타원 383"/>
          <p:cNvSpPr/>
          <p:nvPr/>
        </p:nvSpPr>
        <p:spPr>
          <a:xfrm>
            <a:off x="4212587" y="401865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5" name="타원 384"/>
          <p:cNvSpPr/>
          <p:nvPr/>
        </p:nvSpPr>
        <p:spPr>
          <a:xfrm>
            <a:off x="848331" y="419628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" name="타원 385"/>
          <p:cNvSpPr/>
          <p:nvPr/>
        </p:nvSpPr>
        <p:spPr>
          <a:xfrm>
            <a:off x="1025397" y="419628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7" name="타원 386"/>
          <p:cNvSpPr/>
          <p:nvPr/>
        </p:nvSpPr>
        <p:spPr>
          <a:xfrm>
            <a:off x="1202463" y="419628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8" name="타원 387"/>
          <p:cNvSpPr/>
          <p:nvPr/>
        </p:nvSpPr>
        <p:spPr>
          <a:xfrm>
            <a:off x="1379529" y="419628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9" name="타원 388"/>
          <p:cNvSpPr/>
          <p:nvPr/>
        </p:nvSpPr>
        <p:spPr>
          <a:xfrm>
            <a:off x="1556595" y="419628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0" name="타원 389"/>
          <p:cNvSpPr/>
          <p:nvPr/>
        </p:nvSpPr>
        <p:spPr>
          <a:xfrm>
            <a:off x="1733661" y="419628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1" name="타원 390"/>
          <p:cNvSpPr/>
          <p:nvPr/>
        </p:nvSpPr>
        <p:spPr>
          <a:xfrm>
            <a:off x="1910727" y="419628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2" name="타원 391"/>
          <p:cNvSpPr/>
          <p:nvPr/>
        </p:nvSpPr>
        <p:spPr>
          <a:xfrm>
            <a:off x="2087793" y="419628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3" name="타원 392"/>
          <p:cNvSpPr/>
          <p:nvPr/>
        </p:nvSpPr>
        <p:spPr>
          <a:xfrm>
            <a:off x="2264859" y="419628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4" name="타원 393"/>
          <p:cNvSpPr/>
          <p:nvPr/>
        </p:nvSpPr>
        <p:spPr>
          <a:xfrm>
            <a:off x="2441925" y="419628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5" name="타원 394"/>
          <p:cNvSpPr/>
          <p:nvPr/>
        </p:nvSpPr>
        <p:spPr>
          <a:xfrm>
            <a:off x="2618991" y="419628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6" name="타원 395"/>
          <p:cNvSpPr/>
          <p:nvPr/>
        </p:nvSpPr>
        <p:spPr>
          <a:xfrm>
            <a:off x="2796057" y="419628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" name="타원 396"/>
          <p:cNvSpPr/>
          <p:nvPr/>
        </p:nvSpPr>
        <p:spPr>
          <a:xfrm>
            <a:off x="2973123" y="419628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8" name="타원 397"/>
          <p:cNvSpPr/>
          <p:nvPr/>
        </p:nvSpPr>
        <p:spPr>
          <a:xfrm>
            <a:off x="3150189" y="419628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9" name="타원 398"/>
          <p:cNvSpPr/>
          <p:nvPr/>
        </p:nvSpPr>
        <p:spPr>
          <a:xfrm>
            <a:off x="3327255" y="419628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" name="타원 399"/>
          <p:cNvSpPr/>
          <p:nvPr/>
        </p:nvSpPr>
        <p:spPr>
          <a:xfrm>
            <a:off x="3504321" y="419628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" name="타원 400"/>
          <p:cNvSpPr/>
          <p:nvPr/>
        </p:nvSpPr>
        <p:spPr>
          <a:xfrm>
            <a:off x="3681387" y="419628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" name="타원 401"/>
          <p:cNvSpPr/>
          <p:nvPr/>
        </p:nvSpPr>
        <p:spPr>
          <a:xfrm>
            <a:off x="3858453" y="419628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" name="타원 402"/>
          <p:cNvSpPr/>
          <p:nvPr/>
        </p:nvSpPr>
        <p:spPr>
          <a:xfrm>
            <a:off x="4035519" y="419628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" name="타원 403"/>
          <p:cNvSpPr/>
          <p:nvPr/>
        </p:nvSpPr>
        <p:spPr>
          <a:xfrm>
            <a:off x="4212587" y="4196286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5" name="타원 404"/>
          <p:cNvSpPr/>
          <p:nvPr/>
        </p:nvSpPr>
        <p:spPr>
          <a:xfrm>
            <a:off x="848331" y="437391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6" name="타원 405"/>
          <p:cNvSpPr/>
          <p:nvPr/>
        </p:nvSpPr>
        <p:spPr>
          <a:xfrm>
            <a:off x="1025397" y="437391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7" name="타원 406"/>
          <p:cNvSpPr/>
          <p:nvPr/>
        </p:nvSpPr>
        <p:spPr>
          <a:xfrm>
            <a:off x="1202463" y="437391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" name="타원 407"/>
          <p:cNvSpPr/>
          <p:nvPr/>
        </p:nvSpPr>
        <p:spPr>
          <a:xfrm>
            <a:off x="1379529" y="437391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9" name="타원 408"/>
          <p:cNvSpPr/>
          <p:nvPr/>
        </p:nvSpPr>
        <p:spPr>
          <a:xfrm>
            <a:off x="1556595" y="437391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0" name="타원 409"/>
          <p:cNvSpPr/>
          <p:nvPr/>
        </p:nvSpPr>
        <p:spPr>
          <a:xfrm>
            <a:off x="1733661" y="437391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1" name="타원 410"/>
          <p:cNvSpPr/>
          <p:nvPr/>
        </p:nvSpPr>
        <p:spPr>
          <a:xfrm>
            <a:off x="1910727" y="437391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" name="타원 411"/>
          <p:cNvSpPr/>
          <p:nvPr/>
        </p:nvSpPr>
        <p:spPr>
          <a:xfrm>
            <a:off x="2087793" y="437391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3" name="타원 412"/>
          <p:cNvSpPr/>
          <p:nvPr/>
        </p:nvSpPr>
        <p:spPr>
          <a:xfrm>
            <a:off x="2264859" y="437391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4" name="타원 413"/>
          <p:cNvSpPr/>
          <p:nvPr/>
        </p:nvSpPr>
        <p:spPr>
          <a:xfrm>
            <a:off x="2441925" y="437391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5" name="타원 414"/>
          <p:cNvSpPr/>
          <p:nvPr/>
        </p:nvSpPr>
        <p:spPr>
          <a:xfrm>
            <a:off x="2618991" y="437391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6" name="타원 415"/>
          <p:cNvSpPr/>
          <p:nvPr/>
        </p:nvSpPr>
        <p:spPr>
          <a:xfrm>
            <a:off x="2796057" y="437391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7" name="타원 416"/>
          <p:cNvSpPr/>
          <p:nvPr/>
        </p:nvSpPr>
        <p:spPr>
          <a:xfrm>
            <a:off x="2973123" y="437391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8" name="타원 417"/>
          <p:cNvSpPr/>
          <p:nvPr/>
        </p:nvSpPr>
        <p:spPr>
          <a:xfrm>
            <a:off x="3150189" y="437391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9" name="타원 418"/>
          <p:cNvSpPr/>
          <p:nvPr/>
        </p:nvSpPr>
        <p:spPr>
          <a:xfrm>
            <a:off x="3327255" y="437391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0" name="타원 419"/>
          <p:cNvSpPr/>
          <p:nvPr/>
        </p:nvSpPr>
        <p:spPr>
          <a:xfrm>
            <a:off x="3504321" y="437391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1" name="타원 420"/>
          <p:cNvSpPr/>
          <p:nvPr/>
        </p:nvSpPr>
        <p:spPr>
          <a:xfrm>
            <a:off x="3681387" y="437391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2" name="타원 421"/>
          <p:cNvSpPr/>
          <p:nvPr/>
        </p:nvSpPr>
        <p:spPr>
          <a:xfrm>
            <a:off x="3858453" y="437391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3" name="타원 422"/>
          <p:cNvSpPr/>
          <p:nvPr/>
        </p:nvSpPr>
        <p:spPr>
          <a:xfrm>
            <a:off x="4035519" y="437391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4" name="타원 423"/>
          <p:cNvSpPr/>
          <p:nvPr/>
        </p:nvSpPr>
        <p:spPr>
          <a:xfrm>
            <a:off x="4212587" y="4373914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타원 424"/>
          <p:cNvSpPr/>
          <p:nvPr/>
        </p:nvSpPr>
        <p:spPr>
          <a:xfrm>
            <a:off x="848331" y="455154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타원 425"/>
          <p:cNvSpPr/>
          <p:nvPr/>
        </p:nvSpPr>
        <p:spPr>
          <a:xfrm>
            <a:off x="1025397" y="455154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7" name="타원 426"/>
          <p:cNvSpPr/>
          <p:nvPr/>
        </p:nvSpPr>
        <p:spPr>
          <a:xfrm>
            <a:off x="1202463" y="455154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8" name="타원 427"/>
          <p:cNvSpPr/>
          <p:nvPr/>
        </p:nvSpPr>
        <p:spPr>
          <a:xfrm>
            <a:off x="1379529" y="455154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9" name="타원 428"/>
          <p:cNvSpPr/>
          <p:nvPr/>
        </p:nvSpPr>
        <p:spPr>
          <a:xfrm>
            <a:off x="1556595" y="455154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0" name="타원 429"/>
          <p:cNvSpPr/>
          <p:nvPr/>
        </p:nvSpPr>
        <p:spPr>
          <a:xfrm>
            <a:off x="1733661" y="455154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1" name="타원 430"/>
          <p:cNvSpPr/>
          <p:nvPr/>
        </p:nvSpPr>
        <p:spPr>
          <a:xfrm>
            <a:off x="1910727" y="455154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2" name="타원 431"/>
          <p:cNvSpPr/>
          <p:nvPr/>
        </p:nvSpPr>
        <p:spPr>
          <a:xfrm>
            <a:off x="2087793" y="455154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3" name="타원 432"/>
          <p:cNvSpPr/>
          <p:nvPr/>
        </p:nvSpPr>
        <p:spPr>
          <a:xfrm>
            <a:off x="2264859" y="455154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4" name="타원 433"/>
          <p:cNvSpPr/>
          <p:nvPr/>
        </p:nvSpPr>
        <p:spPr>
          <a:xfrm>
            <a:off x="2441925" y="455154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5" name="타원 434"/>
          <p:cNvSpPr/>
          <p:nvPr/>
        </p:nvSpPr>
        <p:spPr>
          <a:xfrm>
            <a:off x="2618991" y="455154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6" name="타원 435"/>
          <p:cNvSpPr/>
          <p:nvPr/>
        </p:nvSpPr>
        <p:spPr>
          <a:xfrm>
            <a:off x="2796057" y="455154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7" name="타원 436"/>
          <p:cNvSpPr/>
          <p:nvPr/>
        </p:nvSpPr>
        <p:spPr>
          <a:xfrm>
            <a:off x="2973123" y="455154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8" name="타원 437"/>
          <p:cNvSpPr/>
          <p:nvPr/>
        </p:nvSpPr>
        <p:spPr>
          <a:xfrm>
            <a:off x="3150189" y="455154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9" name="타원 438"/>
          <p:cNvSpPr/>
          <p:nvPr/>
        </p:nvSpPr>
        <p:spPr>
          <a:xfrm>
            <a:off x="3327255" y="455154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0" name="타원 439"/>
          <p:cNvSpPr/>
          <p:nvPr/>
        </p:nvSpPr>
        <p:spPr>
          <a:xfrm>
            <a:off x="3504321" y="455154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1" name="타원 440"/>
          <p:cNvSpPr/>
          <p:nvPr/>
        </p:nvSpPr>
        <p:spPr>
          <a:xfrm>
            <a:off x="3681387" y="455154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2" name="타원 441"/>
          <p:cNvSpPr/>
          <p:nvPr/>
        </p:nvSpPr>
        <p:spPr>
          <a:xfrm>
            <a:off x="3858453" y="455154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3" name="타원 442"/>
          <p:cNvSpPr/>
          <p:nvPr/>
        </p:nvSpPr>
        <p:spPr>
          <a:xfrm>
            <a:off x="4035519" y="455154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4" name="타원 443"/>
          <p:cNvSpPr/>
          <p:nvPr/>
        </p:nvSpPr>
        <p:spPr>
          <a:xfrm>
            <a:off x="4212587" y="4551542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5" name="타원 444"/>
          <p:cNvSpPr/>
          <p:nvPr/>
        </p:nvSpPr>
        <p:spPr>
          <a:xfrm>
            <a:off x="848331" y="472916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6" name="타원 445"/>
          <p:cNvSpPr/>
          <p:nvPr/>
        </p:nvSpPr>
        <p:spPr>
          <a:xfrm>
            <a:off x="1025397" y="472916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7" name="타원 446"/>
          <p:cNvSpPr/>
          <p:nvPr/>
        </p:nvSpPr>
        <p:spPr>
          <a:xfrm>
            <a:off x="1202463" y="472916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8" name="타원 447"/>
          <p:cNvSpPr/>
          <p:nvPr/>
        </p:nvSpPr>
        <p:spPr>
          <a:xfrm>
            <a:off x="1379529" y="472916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9" name="타원 448"/>
          <p:cNvSpPr/>
          <p:nvPr/>
        </p:nvSpPr>
        <p:spPr>
          <a:xfrm>
            <a:off x="1556595" y="472916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0" name="타원 449"/>
          <p:cNvSpPr/>
          <p:nvPr/>
        </p:nvSpPr>
        <p:spPr>
          <a:xfrm>
            <a:off x="1733661" y="472916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1" name="타원 450"/>
          <p:cNvSpPr/>
          <p:nvPr/>
        </p:nvSpPr>
        <p:spPr>
          <a:xfrm>
            <a:off x="1910727" y="472916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2" name="타원 451"/>
          <p:cNvSpPr/>
          <p:nvPr/>
        </p:nvSpPr>
        <p:spPr>
          <a:xfrm>
            <a:off x="2087793" y="472916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3" name="타원 452"/>
          <p:cNvSpPr/>
          <p:nvPr/>
        </p:nvSpPr>
        <p:spPr>
          <a:xfrm>
            <a:off x="2264859" y="472916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4" name="타원 453"/>
          <p:cNvSpPr/>
          <p:nvPr/>
        </p:nvSpPr>
        <p:spPr>
          <a:xfrm>
            <a:off x="2441925" y="472916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5" name="타원 454"/>
          <p:cNvSpPr/>
          <p:nvPr/>
        </p:nvSpPr>
        <p:spPr>
          <a:xfrm>
            <a:off x="2618991" y="472916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6" name="타원 455"/>
          <p:cNvSpPr/>
          <p:nvPr/>
        </p:nvSpPr>
        <p:spPr>
          <a:xfrm>
            <a:off x="2796057" y="472916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7" name="타원 456"/>
          <p:cNvSpPr/>
          <p:nvPr/>
        </p:nvSpPr>
        <p:spPr>
          <a:xfrm>
            <a:off x="2973123" y="472916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8" name="타원 457"/>
          <p:cNvSpPr/>
          <p:nvPr/>
        </p:nvSpPr>
        <p:spPr>
          <a:xfrm>
            <a:off x="3150189" y="472916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9" name="타원 458"/>
          <p:cNvSpPr/>
          <p:nvPr/>
        </p:nvSpPr>
        <p:spPr>
          <a:xfrm>
            <a:off x="3327255" y="472916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0" name="타원 459"/>
          <p:cNvSpPr/>
          <p:nvPr/>
        </p:nvSpPr>
        <p:spPr>
          <a:xfrm>
            <a:off x="3504321" y="472916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1" name="타원 460"/>
          <p:cNvSpPr/>
          <p:nvPr/>
        </p:nvSpPr>
        <p:spPr>
          <a:xfrm>
            <a:off x="3681387" y="472916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2" name="타원 461"/>
          <p:cNvSpPr/>
          <p:nvPr/>
        </p:nvSpPr>
        <p:spPr>
          <a:xfrm>
            <a:off x="3858453" y="472916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3" name="타원 462"/>
          <p:cNvSpPr/>
          <p:nvPr/>
        </p:nvSpPr>
        <p:spPr>
          <a:xfrm>
            <a:off x="4035519" y="472916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4" name="타원 463"/>
          <p:cNvSpPr/>
          <p:nvPr/>
        </p:nvSpPr>
        <p:spPr>
          <a:xfrm>
            <a:off x="4212587" y="4729168"/>
            <a:ext cx="129600" cy="1296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7" name="직사각형 466"/>
          <p:cNvSpPr/>
          <p:nvPr/>
        </p:nvSpPr>
        <p:spPr>
          <a:xfrm>
            <a:off x="2264859" y="4906794"/>
            <a:ext cx="660798" cy="360000"/>
          </a:xfrm>
          <a:prstGeom prst="rect">
            <a:avLst/>
          </a:prstGeom>
          <a:solidFill>
            <a:srgbClr val="E267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8" name="직사각형 467"/>
          <p:cNvSpPr/>
          <p:nvPr/>
        </p:nvSpPr>
        <p:spPr>
          <a:xfrm>
            <a:off x="1379529" y="941725"/>
            <a:ext cx="660798" cy="360000"/>
          </a:xfrm>
          <a:prstGeom prst="rect">
            <a:avLst/>
          </a:prstGeom>
          <a:solidFill>
            <a:srgbClr val="E267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0" name="직사각형 469"/>
          <p:cNvSpPr/>
          <p:nvPr/>
        </p:nvSpPr>
        <p:spPr>
          <a:xfrm>
            <a:off x="3150189" y="941725"/>
            <a:ext cx="660798" cy="360000"/>
          </a:xfrm>
          <a:prstGeom prst="rect">
            <a:avLst/>
          </a:prstGeom>
          <a:solidFill>
            <a:srgbClr val="E267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2950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469403"/>
            <a:ext cx="37739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Machine Learning</a:t>
            </a:r>
            <a:r>
              <a:rPr lang="ko-KR" altLang="en-US" sz="12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과 </a:t>
            </a:r>
            <a:r>
              <a:rPr lang="en-US" altLang="ko-KR" sz="12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Deep Learning</a:t>
            </a:r>
            <a:r>
              <a:rPr lang="ko-KR" altLang="en-US" sz="12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의 관계</a:t>
            </a:r>
            <a:endParaRPr lang="en-US" altLang="ko-KR" sz="1200" b="0" i="0" u="none" strike="noStrike" dirty="0">
              <a:solidFill>
                <a:srgbClr val="333333"/>
              </a:solidFill>
              <a:effectLst/>
              <a:latin typeface="&amp;quot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967642" y="846473"/>
            <a:ext cx="6217921" cy="2435121"/>
            <a:chOff x="2011680" y="648901"/>
            <a:chExt cx="4540107" cy="2316189"/>
          </a:xfrm>
        </p:grpSpPr>
        <p:sp>
          <p:nvSpPr>
            <p:cNvPr id="9" name="TextBox 8"/>
            <p:cNvSpPr txBox="1"/>
            <p:nvPr/>
          </p:nvSpPr>
          <p:spPr>
            <a:xfrm>
              <a:off x="2011680" y="648901"/>
              <a:ext cx="2119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A</a:t>
              </a:r>
              <a:r>
                <a:rPr lang="en-US" altLang="ko-KR" dirty="0" smtClean="0"/>
                <a:t>rtificial </a:t>
              </a:r>
              <a:r>
                <a:rPr lang="en-US" altLang="ko-KR" b="1" dirty="0" smtClean="0"/>
                <a:t>I</a:t>
              </a:r>
              <a:r>
                <a:rPr lang="en-US" altLang="ko-KR" dirty="0" smtClean="0"/>
                <a:t>ntelligence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011680" y="648901"/>
              <a:ext cx="4540107" cy="231618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949493" y="1086415"/>
              <a:ext cx="3251802" cy="165894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948544" y="1472399"/>
              <a:ext cx="2087853" cy="106514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49493" y="1078611"/>
              <a:ext cx="1863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M</a:t>
              </a:r>
              <a:r>
                <a:rPr lang="en-US" altLang="ko-KR" dirty="0" smtClean="0"/>
                <a:t>achine </a:t>
              </a:r>
              <a:r>
                <a:rPr lang="en-US" altLang="ko-KR" b="1" dirty="0" smtClean="0"/>
                <a:t>L</a:t>
              </a:r>
              <a:r>
                <a:rPr lang="en-US" altLang="ko-KR" dirty="0" smtClean="0"/>
                <a:t>earning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948544" y="1509556"/>
              <a:ext cx="1863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D</a:t>
              </a:r>
              <a:r>
                <a:rPr lang="en-US" altLang="ko-KR" dirty="0" smtClean="0"/>
                <a:t>eep </a:t>
              </a:r>
              <a:r>
                <a:rPr lang="en-US" altLang="ko-KR" b="1" dirty="0" smtClean="0"/>
                <a:t>L</a:t>
              </a:r>
              <a:r>
                <a:rPr lang="en-US" altLang="ko-KR" dirty="0" smtClean="0"/>
                <a:t>earning</a:t>
              </a: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537521" y="3456385"/>
            <a:ext cx="82074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is the study of computer algorithms that improve automatically through experience.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7521" y="4102716"/>
            <a:ext cx="8207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Learning:</a:t>
            </a:r>
          </a:p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is a particular kind of machine learning that achieves great power and flexibility by learning to represent the world as </a:t>
            </a:r>
            <a:r>
              <a:rPr lang="en-US" altLang="ko-KR" sz="12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nested hierarchy of concepts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with each concept defined in relation to </a:t>
            </a:r>
            <a:r>
              <a:rPr lang="en-US" altLang="ko-KR" sz="12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simpler concepts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more abstract representations computed in terms of less abstract ones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14784" y="5637454"/>
            <a:ext cx="111227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u="sng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Machine Learning definition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T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M. Mitchell, Machine Learning. New York: McGraw-Hill, 1997. </a:t>
            </a:r>
            <a:endParaRPr lang="en-US" altLang="ko-KR" sz="1000" dirty="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r>
              <a:rPr lang="en-US" altLang="ko-KR" sz="1000" u="sng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Deep Learning categorization review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Y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Lecun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Y.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Bengio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and G. Hinton, “Deep learning,” Nature, vol. 521, no. 7553, pp. 436–444, 2015. </a:t>
            </a:r>
          </a:p>
        </p:txBody>
      </p:sp>
    </p:spTree>
    <p:extLst>
      <p:ext uri="{BB962C8B-B14F-4D97-AF65-F5344CB8AC3E}">
        <p14:creationId xmlns:p14="http://schemas.microsoft.com/office/powerpoint/2010/main" val="138902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7005</TotalTime>
  <Words>798</Words>
  <Application>Microsoft Office PowerPoint</Application>
  <PresentationFormat>와이드스크린</PresentationFormat>
  <Paragraphs>110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&amp;quot</vt:lpstr>
      <vt:lpstr>Adobe Fan Heiti Std B</vt:lpstr>
      <vt:lpstr>맑은 고딕</vt:lpstr>
      <vt:lpstr>Arial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이종건(전자전기공학과)</cp:lastModifiedBy>
  <cp:revision>234</cp:revision>
  <dcterms:created xsi:type="dcterms:W3CDTF">2019-07-23T09:20:27Z</dcterms:created>
  <dcterms:modified xsi:type="dcterms:W3CDTF">2019-09-19T13:45:20Z</dcterms:modified>
</cp:coreProperties>
</file>