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96" r:id="rId3"/>
    <p:sldId id="297" r:id="rId4"/>
    <p:sldId id="305" r:id="rId5"/>
    <p:sldId id="306" r:id="rId6"/>
    <p:sldId id="307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5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240777" y="1978401"/>
            <a:ext cx="66609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Tungsten </a:t>
            </a:r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Tip Etching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Atomic Force Microscopy (AFM)</a:t>
            </a:r>
          </a:p>
        </p:txBody>
      </p:sp>
      <p:grpSp>
        <p:nvGrpSpPr>
          <p:cNvPr id="38" name="그룹 37"/>
          <p:cNvGrpSpPr/>
          <p:nvPr/>
        </p:nvGrpSpPr>
        <p:grpSpPr>
          <a:xfrm rot="16200000" flipH="1">
            <a:off x="5673694" y="1777549"/>
            <a:ext cx="1873218" cy="2363136"/>
            <a:chOff x="1933575" y="4141122"/>
            <a:chExt cx="2157413" cy="2721659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34808" r="3082" b="33314"/>
            <a:stretch/>
          </p:blipFill>
          <p:spPr bwMode="auto">
            <a:xfrm rot="16200000">
              <a:off x="1574002" y="5160177"/>
              <a:ext cx="2695594" cy="70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Picture 51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C4C9CC"/>
                </a:clrFrom>
                <a:clrTo>
                  <a:srgbClr val="C4C9CC">
                    <a:alpha val="0"/>
                  </a:srgbClr>
                </a:clrTo>
              </a:clrChange>
            </a:blip>
            <a:srcRect l="11162" t="15388" r="3640" b="81956"/>
            <a:stretch/>
          </p:blipFill>
          <p:spPr bwMode="auto">
            <a:xfrm>
              <a:off x="1933575" y="4141122"/>
              <a:ext cx="2157413" cy="557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9" r="8272" b="51296"/>
          <a:stretch/>
        </p:blipFill>
        <p:spPr>
          <a:xfrm>
            <a:off x="1210108" y="1665921"/>
            <a:ext cx="3503208" cy="24901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8799" y="4002869"/>
            <a:ext cx="3429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Tungsten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High mechanical strength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High melting point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Simple electrochemical etching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3" idx="1"/>
            <a:endCxn id="44" idx="3"/>
          </p:cNvCxnSpPr>
          <p:nvPr/>
        </p:nvCxnSpPr>
        <p:spPr>
          <a:xfrm flipH="1" flipV="1">
            <a:off x="5452933" y="3895726"/>
            <a:ext cx="185866" cy="707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37749" y="4418368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Quartz Crystal Oscillator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4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Tungsten Tip Etching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60" y="2862372"/>
            <a:ext cx="1919475" cy="296444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795060" y="1425846"/>
            <a:ext cx="5553881" cy="996678"/>
            <a:chOff x="443174" y="2581316"/>
            <a:chExt cx="5553881" cy="996678"/>
          </a:xfrm>
        </p:grpSpPr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1025791"/>
                </p:ext>
              </p:extLst>
            </p:nvPr>
          </p:nvGraphicFramePr>
          <p:xfrm>
            <a:off x="1415704" y="2630978"/>
            <a:ext cx="25400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" name="Equation" r:id="rId4" imgW="2539800" imgH="583920" progId="Equation.DSMT4">
                    <p:embed/>
                  </p:oleObj>
                </mc:Choice>
                <mc:Fallback>
                  <p:oleObj name="Equation" r:id="rId4" imgW="2539800" imgH="5839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15704" y="2630978"/>
                          <a:ext cx="2540000" cy="584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727294"/>
                </p:ext>
              </p:extLst>
            </p:nvPr>
          </p:nvGraphicFramePr>
          <p:xfrm>
            <a:off x="1415704" y="3298594"/>
            <a:ext cx="2806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" name="Equation" r:id="rId6" imgW="2806560" imgH="279360" progId="Equation.DSMT4">
                    <p:embed/>
                  </p:oleObj>
                </mc:Choice>
                <mc:Fallback>
                  <p:oleObj name="Equation" r:id="rId6" imgW="280656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15704" y="3298594"/>
                          <a:ext cx="28067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0767221"/>
                </p:ext>
              </p:extLst>
            </p:nvPr>
          </p:nvGraphicFramePr>
          <p:xfrm>
            <a:off x="4866755" y="2681778"/>
            <a:ext cx="1130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" name="Equation" r:id="rId8" imgW="1130040" imgH="482400" progId="Equation.DSMT4">
                    <p:embed/>
                  </p:oleObj>
                </mc:Choice>
                <mc:Fallback>
                  <p:oleObj name="Equation" r:id="rId8" imgW="113004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66755" y="2681778"/>
                          <a:ext cx="11303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개체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7471632"/>
                </p:ext>
              </p:extLst>
            </p:nvPr>
          </p:nvGraphicFramePr>
          <p:xfrm>
            <a:off x="4866755" y="3311294"/>
            <a:ext cx="952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" name="Equation" r:id="rId10" imgW="952200" imgH="253800" progId="Equation.DSMT4">
                    <p:embed/>
                  </p:oleObj>
                </mc:Choice>
                <mc:Fallback>
                  <p:oleObj name="Equation" r:id="rId10" imgW="9522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866755" y="3311294"/>
                          <a:ext cx="952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직선 연결선 13"/>
            <p:cNvCxnSpPr/>
            <p:nvPr/>
          </p:nvCxnSpPr>
          <p:spPr>
            <a:xfrm>
              <a:off x="1415704" y="3240117"/>
              <a:ext cx="458135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3174" y="2581316"/>
              <a:ext cx="972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r>
                <a:rPr lang="en-US" altLang="ko-KR" dirty="0" smtClean="0"/>
                <a:t>athode</a:t>
              </a:r>
            </a:p>
            <a:p>
              <a:r>
                <a:rPr lang="en-US" altLang="ko-KR" dirty="0" smtClean="0"/>
                <a:t>anode</a:t>
              </a:r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8265" y="3044430"/>
            <a:ext cx="23050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Current System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1" b="10000"/>
          <a:stretch/>
        </p:blipFill>
        <p:spPr>
          <a:xfrm>
            <a:off x="4605338" y="1619250"/>
            <a:ext cx="3857625" cy="4210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9" b="19398"/>
          <a:stretch/>
        </p:blipFill>
        <p:spPr>
          <a:xfrm>
            <a:off x="628650" y="1620838"/>
            <a:ext cx="3857625" cy="42068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9797" y="1092199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Anode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8083" y="5312959"/>
            <a:ext cx="104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Cathode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>
            <a:stCxn id="10" idx="2"/>
          </p:cNvCxnSpPr>
          <p:nvPr/>
        </p:nvCxnSpPr>
        <p:spPr>
          <a:xfrm>
            <a:off x="3743865" y="1461531"/>
            <a:ext cx="310550" cy="55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4150" y="5908159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NaOH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4" idx="0"/>
          </p:cNvCxnSpPr>
          <p:nvPr/>
        </p:nvCxnSpPr>
        <p:spPr>
          <a:xfrm flipH="1" flipV="1">
            <a:off x="6668219" y="3761117"/>
            <a:ext cx="279999" cy="214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Process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0943" y="960660"/>
            <a:ext cx="523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준비물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피펫</a:t>
            </a:r>
            <a:r>
              <a:rPr lang="en-US" altLang="ko-KR" dirty="0" smtClean="0"/>
              <a:t>(&lt; 10 µL), </a:t>
            </a:r>
            <a:r>
              <a:rPr lang="ko-KR" altLang="en-US" dirty="0" smtClean="0"/>
              <a:t>면봉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NaOH</a:t>
            </a:r>
            <a:r>
              <a:rPr lang="en-US" altLang="ko-KR" dirty="0" smtClean="0"/>
              <a:t> (1 M), Water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1" b="10000"/>
          <a:stretch/>
        </p:blipFill>
        <p:spPr>
          <a:xfrm>
            <a:off x="4741459" y="2473436"/>
            <a:ext cx="2950931" cy="322052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9" b="19398"/>
          <a:stretch/>
        </p:blipFill>
        <p:spPr>
          <a:xfrm>
            <a:off x="1433987" y="2473436"/>
            <a:ext cx="2950931" cy="32180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0943" y="1407494"/>
            <a:ext cx="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# 1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03614" y="3123920"/>
            <a:ext cx="0" cy="13466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107381" y="4179638"/>
            <a:ext cx="0" cy="11222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758" y="1755799"/>
            <a:ext cx="746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Tungsten tip</a:t>
            </a:r>
            <a:r>
              <a:rPr lang="ko-KR" altLang="en-US" dirty="0" smtClean="0"/>
              <a:t>에 방해되지 않도록 </a:t>
            </a:r>
            <a:r>
              <a:rPr lang="en-US" altLang="ko-KR" dirty="0" smtClean="0"/>
              <a:t>stage</a:t>
            </a:r>
            <a:r>
              <a:rPr lang="ko-KR" altLang="en-US" dirty="0"/>
              <a:t>는</a:t>
            </a:r>
            <a:r>
              <a:rPr lang="ko-KR" altLang="en-US" dirty="0" smtClean="0"/>
              <a:t> 내리고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(+) wire </a:t>
            </a:r>
            <a:r>
              <a:rPr lang="ko-KR" altLang="en-US" dirty="0" smtClean="0"/>
              <a:t>앞으로 움직인다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0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Process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943" y="943805"/>
            <a:ext cx="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# 1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758" y="1292110"/>
            <a:ext cx="746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Stage, power supply, </a:t>
            </a:r>
            <a:r>
              <a:rPr lang="ko-KR" altLang="en-US" dirty="0" smtClean="0"/>
              <a:t>전류계를 직렬로 연결한다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10339" y="3265413"/>
            <a:ext cx="1055717" cy="248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62995" y="2009747"/>
            <a:ext cx="2310939" cy="9361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24103" y="3589408"/>
            <a:ext cx="1188722" cy="19657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30333" y="3714958"/>
            <a:ext cx="1055717" cy="1795551"/>
            <a:chOff x="1630333" y="3714958"/>
            <a:chExt cx="1055717" cy="1795551"/>
          </a:xfrm>
        </p:grpSpPr>
        <p:sp>
          <p:nvSpPr>
            <p:cNvPr id="2" name="직사각형 1"/>
            <p:cNvSpPr/>
            <p:nvPr/>
          </p:nvSpPr>
          <p:spPr>
            <a:xfrm>
              <a:off x="1630333" y="4122283"/>
              <a:ext cx="1055717" cy="13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30333" y="3714958"/>
              <a:ext cx="1055717" cy="248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98" y="3963481"/>
              <a:ext cx="124691" cy="15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35629" y="3963481"/>
              <a:ext cx="124691" cy="15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타원 27"/>
          <p:cNvSpPr/>
          <p:nvPr/>
        </p:nvSpPr>
        <p:spPr>
          <a:xfrm>
            <a:off x="6089280" y="5191506"/>
            <a:ext cx="174152" cy="1741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8609" y="5191506"/>
            <a:ext cx="174152" cy="1741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9" idx="4"/>
            <a:endCxn id="14" idx="3"/>
          </p:cNvCxnSpPr>
          <p:nvPr/>
        </p:nvCxnSpPr>
        <p:spPr>
          <a:xfrm rot="5400000" flipH="1">
            <a:off x="4502879" y="3252853"/>
            <a:ext cx="1975983" cy="2249629"/>
          </a:xfrm>
          <a:prstGeom prst="bentConnector4">
            <a:avLst>
              <a:gd name="adj1" fmla="val -26556"/>
              <a:gd name="adj2" fmla="val 6343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6089280" y="2624356"/>
            <a:ext cx="174152" cy="1741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76356" y="2711436"/>
            <a:ext cx="0" cy="2567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925752" y="2624356"/>
            <a:ext cx="174152" cy="1741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endCxn id="13" idx="1"/>
          </p:cNvCxnSpPr>
          <p:nvPr/>
        </p:nvCxnSpPr>
        <p:spPr>
          <a:xfrm rot="10800000" flipV="1">
            <a:off x="1630333" y="2711434"/>
            <a:ext cx="5382494" cy="1127785"/>
          </a:xfrm>
          <a:prstGeom prst="bentConnector3">
            <a:avLst>
              <a:gd name="adj1" fmla="val 10888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원호 47"/>
          <p:cNvSpPr/>
          <p:nvPr/>
        </p:nvSpPr>
        <p:spPr>
          <a:xfrm rot="20008371">
            <a:off x="2224123" y="3485895"/>
            <a:ext cx="1252939" cy="376407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77669</TotalTime>
  <Words>92</Words>
  <Application>Microsoft Office PowerPoint</Application>
  <PresentationFormat>화면 슬라이드 쇼(4:3)</PresentationFormat>
  <Paragraphs>35</Paragraphs>
  <Slides>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1117</cp:revision>
  <dcterms:created xsi:type="dcterms:W3CDTF">2018-02-18T11:37:55Z</dcterms:created>
  <dcterms:modified xsi:type="dcterms:W3CDTF">2018-09-11T13:11:33Z</dcterms:modified>
</cp:coreProperties>
</file>