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3" r:id="rId3"/>
    <p:sldId id="324" r:id="rId4"/>
    <p:sldId id="325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</a:t>
            </a:r>
            <a:r>
              <a:rPr lang="en-US" altLang="ko-KR" dirty="0" smtClean="0"/>
              <a:t>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mode comparison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7" y="3936693"/>
            <a:ext cx="4284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" y="1063675"/>
            <a:ext cx="147889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8" y="1067147"/>
            <a:ext cx="4316804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218" y="157181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3218" y="195434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249663"/>
            <a:ext cx="227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20,000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587" y="455965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6352" y="398620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30" y="3908072"/>
            <a:ext cx="1498089" cy="252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43440" y="5146584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3105" t="12726" r="6617" b="4828"/>
          <a:stretch/>
        </p:blipFill>
        <p:spPr>
          <a:xfrm>
            <a:off x="6361659" y="3936693"/>
            <a:ext cx="2749091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155" t="12648" r="6814" b="4128"/>
          <a:stretch/>
        </p:blipFill>
        <p:spPr>
          <a:xfrm>
            <a:off x="6381780" y="1063675"/>
            <a:ext cx="2708849" cy="21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22" y="3612463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09" y="416954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577" y="416337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0361" y="415720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585" y="576012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994" t="12702" r="5937" b="4616"/>
          <a:stretch/>
        </p:blipFill>
        <p:spPr>
          <a:xfrm>
            <a:off x="2156016" y="4018213"/>
            <a:ext cx="2160000" cy="1597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49" t="13057" r="6691" b="4701"/>
          <a:stretch/>
        </p:blipFill>
        <p:spPr>
          <a:xfrm>
            <a:off x="-3975" y="4014094"/>
            <a:ext cx="2160000" cy="1601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327" t="12733" r="6669" b="4457"/>
          <a:stretch/>
        </p:blipFill>
        <p:spPr>
          <a:xfrm>
            <a:off x="0" y="903550"/>
            <a:ext cx="2160000" cy="17224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684" t="12304" r="5624" b="4793"/>
          <a:stretch/>
        </p:blipFill>
        <p:spPr>
          <a:xfrm>
            <a:off x="2162641" y="903550"/>
            <a:ext cx="2160000" cy="16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23" y="51172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2" y="3691544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77" y="3616038"/>
            <a:ext cx="1374803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12" y="3616038"/>
            <a:ext cx="1374931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5" y="3616038"/>
            <a:ext cx="1372235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177" y="5056038"/>
            <a:ext cx="1372235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2" y="5056038"/>
            <a:ext cx="1364062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4474" y="5056038"/>
            <a:ext cx="136955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176" y="520223"/>
            <a:ext cx="1372235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70" y="546796"/>
            <a:ext cx="1375059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588" y="548737"/>
            <a:ext cx="1372368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8176" y="1967843"/>
            <a:ext cx="137776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6382" y="1967843"/>
            <a:ext cx="1372235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8617" y="1967843"/>
            <a:ext cx="1369412" cy="14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77150" y="47958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7647" y="493926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40898" y="493927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4294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5965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898" y="1963582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94294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75965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63013" y="3620335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955" y="503025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4018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346076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6755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5144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6755" y="3820650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144" y="3820649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14516" y="2687843"/>
            <a:ext cx="961509" cy="901274"/>
            <a:chOff x="-42016" y="2649313"/>
            <a:chExt cx="961509" cy="901274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220636" y="2852943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V="1">
              <a:off x="447534" y="3069074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41" y="31350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882" y="2649313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2016" y="32735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sz="1200" baseline="30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34616" y="3207251"/>
              <a:ext cx="178011" cy="178011"/>
              <a:chOff x="134616" y="3207251"/>
              <a:chExt cx="178011" cy="17801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34616" y="3207251"/>
                <a:ext cx="178011" cy="1780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74659" y="3247294"/>
                <a:ext cx="97924" cy="979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9" y="1105056"/>
            <a:ext cx="4313647" cy="25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1" y="1105056"/>
            <a:ext cx="1607495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230" y="110747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5006" y="1724817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7528" y="293337"/>
            <a:ext cx="326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</a:t>
            </a:r>
            <a:r>
              <a:rPr lang="en-US" altLang="ko-KR" dirty="0" smtClean="0"/>
              <a:t>57,000</a:t>
            </a:r>
            <a:endParaRPr lang="en-US" altLang="ko-KR" dirty="0" smtClean="0"/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 - |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-T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928" t="11353" r="5523" b="3308"/>
          <a:stretch/>
        </p:blipFill>
        <p:spPr>
          <a:xfrm>
            <a:off x="6273136" y="1234321"/>
            <a:ext cx="282368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76648</TotalTime>
  <Words>116</Words>
  <Application>Microsoft Office PowerPoint</Application>
  <PresentationFormat>화면 슬라이드 쇼(4:3)</PresentationFormat>
  <Paragraphs>70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2085</cp:revision>
  <dcterms:created xsi:type="dcterms:W3CDTF">2018-02-18T11:37:55Z</dcterms:created>
  <dcterms:modified xsi:type="dcterms:W3CDTF">2019-09-15T18:46:13Z</dcterms:modified>
</cp:coreProperties>
</file>