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100" d="100"/>
          <a:sy n="100" d="100"/>
        </p:scale>
        <p:origin x="166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1D DBR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1D DBR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00174"/>
            <a:ext cx="9144000" cy="1571636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</a:t>
            </a:r>
            <a:r>
              <a:rPr lang="en-US" altLang="ko-KR" sz="4000" b="1" dirty="0" err="1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Microcavity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04017402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40</Words>
  <Application>Microsoft Office PowerPoint</Application>
  <PresentationFormat>화면 슬라이드 쇼(4:3)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 Unicode MS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10</cp:revision>
  <dcterms:created xsi:type="dcterms:W3CDTF">2019-09-29T18:07:47Z</dcterms:created>
  <dcterms:modified xsi:type="dcterms:W3CDTF">2019-09-29T18:31:39Z</dcterms:modified>
</cp:coreProperties>
</file>