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305" r:id="rId3"/>
    <p:sldId id="302" r:id="rId4"/>
    <p:sldId id="303" r:id="rId5"/>
    <p:sldId id="304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20190130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0883" y="2972465"/>
            <a:ext cx="532223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THz EPR paper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Magnetic Field EPR research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2013-J. Phys. Chem. A-177-Influence of Intense THz Radiation on Spin State of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Photoswitchable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Compound Cu(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hfac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(Sergey L.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Veber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Matvey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V.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Fedin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Ksenia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Yu.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Maryunina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Kirill N.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Boldyrev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Mikhail A.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Sheglov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Vitaly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Kubarev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Oleg A. Shevchenko,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Nikolay A.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Vinokurov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Gennady N.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Kulipanov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Renad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Z.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Sagdeev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Victor I.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Ovcharenko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Elena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Bagryanskaya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1384" y="5326149"/>
            <a:ext cx="6874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Cu(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hfac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Mixture of 50 mg of high-density polyethylene (HDPE) powder with a 5 mg of Cu(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hfac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powder -&gt; pellet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Far-IR spectra: Bruker IFS 125 HR FT-IP spectrometer with helium cryostat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EPR: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Nd:YaG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laser (1064nm) and FEL (35-80 </a:t>
            </a:r>
            <a:r>
              <a:rPr lang="en-US" altLang="ko-KR" sz="1400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13242"/>
            <a:ext cx="2231312" cy="45862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213242"/>
            <a:ext cx="2438400" cy="3604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06" y="1213242"/>
            <a:ext cx="2594485" cy="25316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825" y="3849127"/>
            <a:ext cx="1614003" cy="16997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87" y="3914279"/>
            <a:ext cx="1262063" cy="1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Field Resonance (ZFR)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007" y="977398"/>
            <a:ext cx="8514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Magnetic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inequivalence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of otherwise-identical spins -&gt; the inhomogeneous line broadening -&gt; EPR spectra accuracy limited </a:t>
            </a:r>
            <a:r>
              <a:rPr lang="en-US" altLang="ko-K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=&gt; “High field” or “zero field”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the zero-field spectrometer, the earth’s magnetic field at the sample was canceled to within 10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285750" indent="-285750">
              <a:buFontTx/>
              <a:buChar char="-"/>
            </a:pPr>
            <a:endParaRPr lang="en-US" altLang="ko-KR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382" y="5340688"/>
            <a:ext cx="861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2018-Nature Comm.-9,1-Nanoscale zero-field electron spin resonance spectroscopy</a:t>
            </a:r>
            <a:r>
              <a:rPr lang="en-US" altLang="ko-KR" sz="1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Kong,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Pengju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Zhao,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Xiangyu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Ye,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Zhecheng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Zhuoyang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Qin, Pei Yu,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Jihu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Su,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Fazhan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Shi,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Jiangfeng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Du)</a:t>
            </a:r>
          </a:p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1970-J. Chem. Phys.-53,5-Magnetic Resonance Spectroscopy of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Tirplet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-State Organic Molecules in Zero External Magnetic Field (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Cylde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A. Hutchison, John V. Nicholas, Gary W. Scott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Figure) 1981-Chemical Physics Letters-79,2-Improved Spin Hamiltonian Parameters for Mn</a:t>
            </a:r>
            <a:r>
              <a:rPr lang="en-US" altLang="ko-KR" sz="10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Determined by EPR at</a:t>
            </a:r>
            <a:r>
              <a:rPr lang="ko-KR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Zero Magnetic Field (Richard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Bramley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Steven J. </a:t>
            </a:r>
            <a:r>
              <a:rPr lang="en-US" altLang="ko-KR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Strach</a:t>
            </a:r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02" y="2358022"/>
            <a:ext cx="4343747" cy="28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Field Resonance (ZFR)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382" y="6108092"/>
            <a:ext cx="8611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2018-Wiley-EPR SPECTROSCOPY: Fundamentals and Methods (Daniella Goldfarb, Stefan Stoll)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8117"/>
              </p:ext>
            </p:extLst>
          </p:nvPr>
        </p:nvGraphicFramePr>
        <p:xfrm>
          <a:off x="266007" y="1535011"/>
          <a:ext cx="8611987" cy="3697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8143">
                  <a:extLst>
                    <a:ext uri="{9D8B030D-6E8A-4147-A177-3AD203B41FA5}">
                      <a16:colId xmlns:a16="http://schemas.microsoft.com/office/drawing/2014/main" val="326869095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810224272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69872340"/>
                    </a:ext>
                  </a:extLst>
                </a:gridCol>
                <a:gridCol w="2127944">
                  <a:extLst>
                    <a:ext uri="{9D8B030D-6E8A-4147-A177-3AD203B41FA5}">
                      <a16:colId xmlns:a16="http://schemas.microsoft.com/office/drawing/2014/main" val="3468445927"/>
                    </a:ext>
                  </a:extLst>
                </a:gridCol>
              </a:tblGrid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of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1025777435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Triplet, S=1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ZFS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[Ni(NH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]I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Ni(II) (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r>
                        <a:rPr lang="en-US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S=1)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1295370547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1531253189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V(III)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Ni(II)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535938359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Quartet, S=3/2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[Cr(NH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]I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Cr(III)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3525510747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66242753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1649144300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Quintet, S=2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ZFS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479729017"/>
                  </a:ext>
                </a:extLst>
              </a:tr>
              <a:tr h="8055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(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O)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](SO</a:t>
                      </a:r>
                      <a:r>
                        <a:rPr lang="pt-BR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b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=Rb</a:t>
                      </a:r>
                      <a:r>
                        <a:rPr lang="pt-BR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Cs</a:t>
                      </a:r>
                      <a:r>
                        <a:rPr lang="pt-BR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=Cr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O)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](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·6H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b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=Cs</a:t>
                      </a:r>
                      <a:r>
                        <a:rPr lang="pt-BR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=Mn</a:t>
                      </a:r>
                      <a:r>
                        <a:rPr lang="pt-BR" sz="1000" u="none" strike="noStrike" baseline="30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Cs[Fe(H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O)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pt-BR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]PO</a:t>
                      </a:r>
                      <a:r>
                        <a:rPr lang="pt-BR" sz="1000" u="none" strike="noStrike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Cr(II)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Fe(II)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592854316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854183851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Sextet, S=5/2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ZFS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(Nh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endParaRPr 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2029219597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octahedral oxide, fluoride alttices, tetrahedral chalcogenide alttiecs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Cr(I)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Fe(III)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3368025972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(NH</a:t>
                      </a:r>
                      <a:r>
                        <a:rPr lang="en-US" sz="1000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)[Fe(EDTA)] (EDTA=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ethylenediamine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tetraacetatetetraanion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low-symmetry Mn(II), Fe(III)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2255550004"/>
                  </a:ext>
                </a:extLst>
              </a:tr>
              <a:tr h="240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Septet, S=3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MnH, MnF</a:t>
                      </a:r>
                      <a:b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ferromagnetically coupled S=3/2 Cr(III) 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(I) (3d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4s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985444676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dinuclear Cr(III)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3634622596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Octet, S=7/2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(III) (4f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(III) (4f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Tb(IV) (4f</a:t>
                      </a:r>
                      <a:r>
                        <a:rPr lang="en-US" sz="1000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3151469857"/>
                  </a:ext>
                </a:extLst>
              </a:tr>
              <a:tr h="161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No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2585362563"/>
                  </a:ext>
                </a:extLst>
              </a:tr>
              <a:tr h="165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ZFS, with </a:t>
                      </a:r>
                      <a:r>
                        <a:rPr lang="en-US" sz="1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Gd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(III) (coupled system)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4603" marR="4603" marT="4603" marB="0" anchor="ctr"/>
                </a:tc>
                <a:extLst>
                  <a:ext uri="{0D108BD9-81ED-4DB2-BD59-A6C34878D82A}">
                    <a16:rowId xmlns:a16="http://schemas.microsoft.com/office/drawing/2014/main" val="100537343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007" y="659245"/>
            <a:ext cx="851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When is Zero-Field Splitting (ZFS) present? -&gt;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depends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on multiple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unpaired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electrons spin state</a:t>
            </a:r>
            <a:endParaRPr lang="en-US" altLang="ko-KR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75757" y="2353667"/>
            <a:ext cx="6392487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 External Magnetic Field EPR research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관련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paper research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EPR Study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sz="20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63595</TotalTime>
  <Words>569</Words>
  <Application>Microsoft Office PowerPoint</Application>
  <PresentationFormat>화면 슬라이드 쇼(4:3)</PresentationFormat>
  <Paragraphs>107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1222</cp:revision>
  <dcterms:created xsi:type="dcterms:W3CDTF">2018-02-18T11:37:55Z</dcterms:created>
  <dcterms:modified xsi:type="dcterms:W3CDTF">2019-01-30T10:53:20Z</dcterms:modified>
</cp:coreProperties>
</file>