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308" r:id="rId3"/>
    <p:sldId id="311" r:id="rId4"/>
    <p:sldId id="314" r:id="rId5"/>
    <p:sldId id="315" r:id="rId6"/>
    <p:sldId id="317" r:id="rId7"/>
    <p:sldId id="316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8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0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20190322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Q Network (DQN)</a:t>
            </a: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8603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309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Q-network Learning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628650" y="1102071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1156" y="1502303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3" y="1761313"/>
            <a:ext cx="4171429" cy="2238095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7" idx="3"/>
            <a:endCxn id="7" idx="1"/>
          </p:cNvCxnSpPr>
          <p:nvPr/>
        </p:nvCxnSpPr>
        <p:spPr>
          <a:xfrm>
            <a:off x="2661112" y="1686969"/>
            <a:ext cx="1890021" cy="1193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3268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Q-network Learning (Python)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5" y="841227"/>
            <a:ext cx="3960000" cy="2963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95" y="1063663"/>
            <a:ext cx="3960000" cy="26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4291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CPU: 3 hours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7946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PU: 2 hours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2041" y="3873183"/>
            <a:ext cx="34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 = </a:t>
            </a:r>
            <a:r>
              <a:rPr lang="en-US" altLang="ko-KR" dirty="0" err="1" smtClean="0"/>
              <a:t>rawReward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preReward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8827" y="3872635"/>
            <a:ext cx="23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 = </a:t>
            </a:r>
            <a:r>
              <a:rPr lang="en-US" altLang="ko-KR" dirty="0" err="1" smtClean="0"/>
              <a:t>rawReward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7" y="1574681"/>
            <a:ext cx="10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44634" y="2793333"/>
            <a:ext cx="1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Step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081" y="4676034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Fail Q factor = -1000 -&gt; reward = -100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Reward Scale Problem: </a:t>
            </a:r>
            <a:r>
              <a:rPr lang="ko-KR" altLang="en-US" dirty="0"/>
              <a:t>학습해야하는 </a:t>
            </a:r>
            <a:r>
              <a:rPr lang="en-US" altLang="ko-KR" dirty="0"/>
              <a:t>Q-value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가 매우 커서 </a:t>
            </a:r>
            <a:r>
              <a:rPr lang="ko-KR" altLang="en-US" dirty="0" smtClean="0"/>
              <a:t>학습이 어려움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Fail Q factor = </a:t>
            </a:r>
            <a:r>
              <a:rPr lang="en-US" altLang="ko-KR" dirty="0" smtClean="0"/>
              <a:t>-10 </a:t>
            </a:r>
            <a:r>
              <a:rPr lang="en-US" altLang="ko-KR" smtClean="0"/>
              <a:t>(reward = -1)</a:t>
            </a:r>
            <a:r>
              <a:rPr lang="ko-KR" altLang="en-US" smtClean="0"/>
              <a:t>으로 </a:t>
            </a:r>
            <a:r>
              <a:rPr lang="ko-KR" altLang="en-US" dirty="0" smtClean="0"/>
              <a:t>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3268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Q-network Learning (Python)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8020" y="3972548"/>
            <a:ext cx="34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 = </a:t>
            </a:r>
            <a:r>
              <a:rPr lang="en-US" altLang="ko-KR" dirty="0" err="1" smtClean="0"/>
              <a:t>rawReward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preReward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34069" y="1572703"/>
            <a:ext cx="10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4208" y="2791355"/>
            <a:ext cx="1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Step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081" y="4676034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Fail Q factor = -1000 -&gt; reward = -100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Reward Scale Problem: </a:t>
            </a:r>
            <a:r>
              <a:rPr lang="ko-KR" altLang="en-US" dirty="0"/>
              <a:t>학습해야하는 </a:t>
            </a:r>
            <a:r>
              <a:rPr lang="en-US" altLang="ko-KR" dirty="0"/>
              <a:t>Q-value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가 매우 커서 </a:t>
            </a:r>
            <a:r>
              <a:rPr lang="ko-KR" altLang="en-US" dirty="0" smtClean="0"/>
              <a:t>학습이 어려움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Fail Q factor =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으로 조정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0" y="1138721"/>
            <a:ext cx="3960000" cy="2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27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031" y="1614982"/>
            <a:ext cx="8379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Reward </a:t>
            </a:r>
            <a:r>
              <a:rPr lang="ko-KR" altLang="en-US" dirty="0" smtClean="0"/>
              <a:t>함수 수정</a:t>
            </a:r>
            <a:r>
              <a:rPr lang="en-US" altLang="ko-KR" dirty="0" smtClean="0"/>
              <a:t>: Reflectivity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FWHM</a:t>
            </a:r>
            <a:r>
              <a:rPr lang="ko-KR" altLang="en-US" dirty="0" smtClean="0"/>
              <a:t>이 정의되지 않는 경우 점수가 없어 학습이 진행되지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Deep Q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1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64259</TotalTime>
  <Words>204</Words>
  <Application>Microsoft Office PowerPoint</Application>
  <PresentationFormat>화면 슬라이드 쇼(4:3)</PresentationFormat>
  <Paragraphs>63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1321</cp:revision>
  <dcterms:created xsi:type="dcterms:W3CDTF">2018-02-18T11:37:55Z</dcterms:created>
  <dcterms:modified xsi:type="dcterms:W3CDTF">2019-03-22T10:00:04Z</dcterms:modified>
</cp:coreProperties>
</file>