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265" r:id="rId14"/>
    <p:sldId id="290" r:id="rId15"/>
    <p:sldId id="291" r:id="rId16"/>
    <p:sldId id="270" r:id="rId17"/>
    <p:sldId id="271" r:id="rId18"/>
    <p:sldId id="266" r:id="rId19"/>
    <p:sldId id="292" r:id="rId20"/>
    <p:sldId id="281" r:id="rId21"/>
    <p:sldId id="282" r:id="rId22"/>
    <p:sldId id="283" r:id="rId23"/>
    <p:sldId id="284" r:id="rId24"/>
    <p:sldId id="285" r:id="rId25"/>
    <p:sldId id="286" r:id="rId26"/>
    <p:sldId id="267" r:id="rId27"/>
    <p:sldId id="288" r:id="rId28"/>
    <p:sldId id="279" r:id="rId29"/>
    <p:sldId id="272" r:id="rId30"/>
    <p:sldId id="278" r:id="rId31"/>
    <p:sldId id="289" r:id="rId32"/>
    <p:sldId id="268" r:id="rId33"/>
    <p:sldId id="280" r:id="rId34"/>
    <p:sldId id="273" r:id="rId35"/>
    <p:sldId id="277" r:id="rId36"/>
    <p:sldId id="26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100" d="100"/>
          <a:sy n="100" d="100"/>
        </p:scale>
        <p:origin x="12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en-US" altLang="ko-K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83825" y="3317487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77" y="3655475"/>
            <a:ext cx="3744446" cy="24989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39407" y="5703095"/>
            <a:ext cx="107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3220" y="5703095"/>
            <a:ext cx="120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94954" y="4116043"/>
            <a:ext cx="563164" cy="15515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985882" y="4116043"/>
            <a:ext cx="563164" cy="15515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149841" y="3479045"/>
            <a:ext cx="60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ko-KR" alt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27254" y="3562710"/>
            <a:ext cx="563164" cy="259172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33382" y="3342935"/>
            <a:ext cx="62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ko-KR" alt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9720" y="6432322"/>
            <a:ext cx="122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idden layer</a:t>
            </a:r>
            <a:endParaRPr lang="ko-KR" alt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왼쪽 대괄호 2"/>
          <p:cNvSpPr/>
          <p:nvPr/>
        </p:nvSpPr>
        <p:spPr>
          <a:xfrm rot="16200000">
            <a:off x="4464170" y="5218021"/>
            <a:ext cx="215661" cy="209671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204" y="329090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391894" y="942850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24720" r="34794" b="5990"/>
          <a:stretch/>
        </p:blipFill>
        <p:spPr>
          <a:xfrm>
            <a:off x="271929" y="1496958"/>
            <a:ext cx="3092681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4730" r="34581" b="6031"/>
          <a:stretch/>
        </p:blipFill>
        <p:spPr>
          <a:xfrm>
            <a:off x="5779390" y="1496958"/>
            <a:ext cx="3105027" cy="18000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00001" y="1158404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45231" y="1158404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sp>
        <p:nvSpPr>
          <p:cNvPr id="6" name="아래쪽 화살표 5"/>
          <p:cNvSpPr/>
          <p:nvPr/>
        </p:nvSpPr>
        <p:spPr>
          <a:xfrm>
            <a:off x="3942813" y="3426178"/>
            <a:ext cx="1258375" cy="379752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4049802" y="4089407"/>
            <a:ext cx="94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52060" y="4035436"/>
            <a:ext cx="977681" cy="10774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25941" y="4604669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5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>
              <a:stCxn id="29" idx="3"/>
              <a:endCxn id="28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8" idx="3"/>
              <a:endCxn id="30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1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2"/>
              <a:endCxn id="29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705" y="1597243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5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9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3078246" y="3441502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246" y="3441502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9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26" y="1673111"/>
            <a:ext cx="2160000" cy="1616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76" y="1673111"/>
            <a:ext cx="2160000" cy="1616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76" y="1673111"/>
            <a:ext cx="2160000" cy="1616625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36611" y="1951476"/>
            <a:ext cx="610711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36" y="1812976"/>
            <a:ext cx="485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99%</a:t>
            </a:r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079860" y="2333677"/>
            <a:ext cx="622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FWHM</a:t>
            </a:r>
            <a:endParaRPr lang="ko-KR" altLang="en-US" sz="135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328476" y="4039929"/>
          <a:ext cx="4572000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Theory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ARL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ANN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FWHM (THz)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0.598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0.541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0.573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99% (THz)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0.275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0.287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0.339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1736611" y="2472176"/>
            <a:ext cx="610711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54142" y="1552627"/>
            <a:ext cx="725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Theory</a:t>
            </a:r>
            <a:endParaRPr lang="ko-KR" altLang="en-US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4583524" y="1552627"/>
            <a:ext cx="4768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ARL</a:t>
            </a:r>
            <a:endParaRPr lang="ko-KR" altLang="en-US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705941" y="1552627"/>
            <a:ext cx="587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ANN</a:t>
            </a:r>
            <a:endParaRPr lang="ko-KR" altLang="en-US" sz="1350" dirty="0"/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Reflectance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of DBR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0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</a:t>
            </a:r>
            <a:r>
              <a:rPr lang="en-US" altLang="ko-KR" sz="1350" dirty="0"/>
              <a:t>= </a:t>
            </a:r>
            <a:r>
              <a:rPr lang="en-US" altLang="ko-KR" sz="1350" dirty="0"/>
              <a:t>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770340" y="2393344"/>
            <a:ext cx="18181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DBR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0" y="2418305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16005</TotalTime>
  <Words>783</Words>
  <Application>Microsoft Office PowerPoint</Application>
  <PresentationFormat>화면 슬라이드 쇼(4:3)</PresentationFormat>
  <Paragraphs>315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189</cp:revision>
  <dcterms:created xsi:type="dcterms:W3CDTF">2019-09-29T18:07:47Z</dcterms:created>
  <dcterms:modified xsi:type="dcterms:W3CDTF">2019-10-18T12:25:57Z</dcterms:modified>
</cp:coreProperties>
</file>