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39E2-78EE-48B3-A78C-3FB6164F2877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2776-8CBE-480B-B6F0-F960D4BDD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07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39E2-78EE-48B3-A78C-3FB6164F2877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2776-8CBE-480B-B6F0-F960D4BDD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39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39E2-78EE-48B3-A78C-3FB6164F2877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2776-8CBE-480B-B6F0-F960D4BDD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1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39E2-78EE-48B3-A78C-3FB6164F2877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2776-8CBE-480B-B6F0-F960D4BDD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8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39E2-78EE-48B3-A78C-3FB6164F2877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2776-8CBE-480B-B6F0-F960D4BDD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39E2-78EE-48B3-A78C-3FB6164F2877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2776-8CBE-480B-B6F0-F960D4BDD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4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39E2-78EE-48B3-A78C-3FB6164F2877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2776-8CBE-480B-B6F0-F960D4BDD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8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39E2-78EE-48B3-A78C-3FB6164F2877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2776-8CBE-480B-B6F0-F960D4BDD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75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39E2-78EE-48B3-A78C-3FB6164F2877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2776-8CBE-480B-B6F0-F960D4BDD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94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39E2-78EE-48B3-A78C-3FB6164F2877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2776-8CBE-480B-B6F0-F960D4BDD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9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39E2-78EE-48B3-A78C-3FB6164F2877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2776-8CBE-480B-B6F0-F960D4BDD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57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239E2-78EE-48B3-A78C-3FB6164F2877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02776-8CBE-480B-B6F0-F960D4BDD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063" y="500332"/>
            <a:ext cx="9400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영문</a:t>
            </a:r>
            <a:r>
              <a:rPr lang="en-US" altLang="ko-KR" sz="2800" dirty="0" smtClean="0"/>
              <a:t>: THz Photonic Device Design by Machine Learning</a:t>
            </a:r>
          </a:p>
          <a:p>
            <a:r>
              <a:rPr lang="ko-KR" altLang="en-US" sz="2800" dirty="0" smtClean="0"/>
              <a:t>국문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머신 러닝을 활용한 </a:t>
            </a:r>
            <a:r>
              <a:rPr lang="ko-KR" altLang="en-US" sz="2800" dirty="0" err="1" smtClean="0"/>
              <a:t>테라헤르츠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광학소자</a:t>
            </a:r>
            <a:r>
              <a:rPr lang="ko-KR" altLang="en-US" sz="2800" dirty="0" smtClean="0"/>
              <a:t> 설계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54063" y="1902987"/>
            <a:ext cx="48288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Contents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Introduction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Additive Reinforcement Learning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Artificial Neural Network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DBR Reflector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1x2 Power Splitter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Summary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897147" y="2958860"/>
            <a:ext cx="4028536" cy="79363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7147" y="3899139"/>
            <a:ext cx="4028536" cy="7936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87612" y="3171009"/>
            <a:ext cx="127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87611" y="4111288"/>
            <a:ext cx="282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Structure &amp; Design result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7611" y="2424655"/>
            <a:ext cx="505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Why THz, Machine Learning &amp; Deep Learning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5077011" y="1820806"/>
            <a:ext cx="0" cy="366622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54063" y="2814294"/>
            <a:ext cx="98752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54063" y="3813451"/>
            <a:ext cx="98752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54063" y="4787660"/>
            <a:ext cx="98752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4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44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Jinha</dc:creator>
  <cp:lastModifiedBy>Jinha</cp:lastModifiedBy>
  <cp:revision>3</cp:revision>
  <cp:lastPrinted>2019-10-16T07:31:46Z</cp:lastPrinted>
  <dcterms:created xsi:type="dcterms:W3CDTF">2019-10-15T08:26:36Z</dcterms:created>
  <dcterms:modified xsi:type="dcterms:W3CDTF">2019-10-16T11:19:01Z</dcterms:modified>
</cp:coreProperties>
</file>