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B8E-0004-4D12-BE7E-CF86F019EB91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BAC5-3B79-4725-8ADF-69A96612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B8E-0004-4D12-BE7E-CF86F019EB91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BAC5-3B79-4725-8ADF-69A96612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5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B8E-0004-4D12-BE7E-CF86F019EB91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BAC5-3B79-4725-8ADF-69A96612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5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B8E-0004-4D12-BE7E-CF86F019EB91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BAC5-3B79-4725-8ADF-69A96612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8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B8E-0004-4D12-BE7E-CF86F019EB91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BAC5-3B79-4725-8ADF-69A96612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10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B8E-0004-4D12-BE7E-CF86F019EB91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BAC5-3B79-4725-8ADF-69A96612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55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B8E-0004-4D12-BE7E-CF86F019EB91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BAC5-3B79-4725-8ADF-69A96612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B8E-0004-4D12-BE7E-CF86F019EB91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BAC5-3B79-4725-8ADF-69A96612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89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B8E-0004-4D12-BE7E-CF86F019EB91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BAC5-3B79-4725-8ADF-69A96612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5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B8E-0004-4D12-BE7E-CF86F019EB91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BAC5-3B79-4725-8ADF-69A96612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9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B8E-0004-4D12-BE7E-CF86F019EB91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BAC5-3B79-4725-8ADF-69A96612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6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83B8E-0004-4D12-BE7E-CF86F019EB91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BAC5-3B79-4725-8ADF-69A96612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5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939" y="125781"/>
            <a:ext cx="337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10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9</a:t>
            </a:r>
            <a:r>
              <a:rPr lang="ko-KR" altLang="en-US" sz="2800" dirty="0" smtClean="0"/>
              <a:t>일까지 할 일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18655" y="8698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1. </a:t>
            </a:r>
            <a:r>
              <a:rPr lang="ko-KR" altLang="en-US" b="1" dirty="0" err="1" smtClean="0"/>
              <a:t>lab</a:t>
            </a:r>
            <a:r>
              <a:rPr lang="ko-KR" altLang="en-US" b="1" dirty="0" smtClean="0"/>
              <a:t> 04 슬라이드 7 페이지 </a:t>
            </a:r>
            <a:r>
              <a:rPr lang="ko-KR" altLang="en-US" b="1" dirty="0" err="1" smtClean="0"/>
              <a:t>example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실행해보기</a:t>
            </a:r>
            <a:endParaRPr lang="ko-KR" altLang="en-US" b="1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- 실행하면서 각 코드들이 의미하는 바 이해하기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117" t="13405" r="19016" b="1702"/>
          <a:stretch/>
        </p:blipFill>
        <p:spPr>
          <a:xfrm>
            <a:off x="2795588" y="2203963"/>
            <a:ext cx="6600825" cy="3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4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9119" y="222089"/>
            <a:ext cx="84463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2. </a:t>
            </a:r>
            <a:r>
              <a:rPr lang="ko-KR" altLang="en-US" b="1" dirty="0" err="1" smtClean="0"/>
              <a:t>tmm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package를</a:t>
            </a:r>
            <a:r>
              <a:rPr lang="ko-KR" altLang="en-US" b="1" dirty="0" smtClean="0"/>
              <a:t> 이용한 DBR (</a:t>
            </a:r>
            <a:r>
              <a:rPr lang="ko-KR" altLang="en-US" b="1" dirty="0" err="1" smtClean="0"/>
              <a:t>Distributed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Bragg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Relfector</a:t>
            </a:r>
            <a:r>
              <a:rPr lang="ko-KR" altLang="en-US" b="1" dirty="0" smtClean="0"/>
              <a:t>) </a:t>
            </a:r>
            <a:r>
              <a:rPr lang="ko-KR" altLang="en-US" b="1" dirty="0" err="1" smtClean="0"/>
              <a:t>simulation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Tmm</a:t>
            </a:r>
            <a:r>
              <a:rPr lang="en-US" altLang="ko-KR" dirty="0" smtClean="0"/>
              <a:t> package </a:t>
            </a:r>
            <a:r>
              <a:rPr lang="ko-KR" altLang="en-US" dirty="0" smtClean="0"/>
              <a:t>사용해보기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적응 </a:t>
            </a:r>
            <a:r>
              <a:rPr lang="en-US" altLang="ko-KR" dirty="0" smtClean="0"/>
              <a:t>(package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문법 등등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Documentation: https://pythonhosted.org/tmm/tmm.html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8613"/>
          <a:stretch/>
        </p:blipFill>
        <p:spPr>
          <a:xfrm>
            <a:off x="7543303" y="798692"/>
            <a:ext cx="4246620" cy="261895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79119" y="2500382"/>
            <a:ext cx="448552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DBR simulation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target: 1 THz (=300 um)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pol: ‘s’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n</a:t>
            </a:r>
            <a:r>
              <a:rPr lang="en-US" altLang="ko-KR" baseline="-25000" dirty="0" err="1" smtClean="0"/>
              <a:t>h</a:t>
            </a:r>
            <a:r>
              <a:rPr lang="en-US" altLang="ko-KR" dirty="0"/>
              <a:t> </a:t>
            </a:r>
            <a:r>
              <a:rPr lang="en-US" altLang="ko-KR" dirty="0" smtClean="0"/>
              <a:t>= 2.092 (SiO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n</a:t>
            </a:r>
            <a:r>
              <a:rPr lang="en-US" altLang="ko-KR" baseline="-25000" dirty="0" err="1" smtClean="0"/>
              <a:t>l</a:t>
            </a:r>
            <a:r>
              <a:rPr lang="en-US" altLang="ko-KR" dirty="0"/>
              <a:t> </a:t>
            </a:r>
            <a:r>
              <a:rPr lang="en-US" altLang="ko-KR" dirty="0" smtClean="0"/>
              <a:t>= 1 (Air) at 1 THz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</a:t>
            </a:r>
            <a:r>
              <a:rPr lang="en-US" altLang="ko-KR" dirty="0" smtClean="0"/>
              <a:t>h_0: 0 (normal incidence)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Wavelength: 150 um ~ 3000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10.5 pair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예제 그림과 같이 </a:t>
            </a:r>
            <a:r>
              <a:rPr lang="en-US" altLang="ko-KR" dirty="0" smtClean="0"/>
              <a:t>graph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943" y="3417651"/>
            <a:ext cx="3717341" cy="278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4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104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17</cp:revision>
  <dcterms:created xsi:type="dcterms:W3CDTF">2019-10-04T05:48:17Z</dcterms:created>
  <dcterms:modified xsi:type="dcterms:W3CDTF">2019-10-04T06:04:32Z</dcterms:modified>
</cp:coreProperties>
</file>