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79" r:id="rId3"/>
    <p:sldId id="282" r:id="rId4"/>
    <p:sldId id="283" r:id="rId5"/>
    <p:sldId id="284" r:id="rId6"/>
    <p:sldId id="281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9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Last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Week…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13592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845803"/>
            <a:ext cx="648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Algorithm </a:t>
            </a:r>
            <a:r>
              <a:rPr lang="ko-KR" altLang="en-US" dirty="0" smtClean="0"/>
              <a:t>최적 하드웨어 추천은 어려움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License</a:t>
            </a:r>
            <a:r>
              <a:rPr lang="ko-KR" altLang="en-US" dirty="0" smtClean="0"/>
              <a:t>가 학교에서 </a:t>
            </a:r>
            <a:r>
              <a:rPr lang="ko-KR" altLang="en-US" dirty="0" smtClean="0"/>
              <a:t>제공된 것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부가 서비스 권한이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Consulting Program  </a:t>
            </a:r>
            <a:r>
              <a:rPr lang="ko-KR" altLang="en-US" dirty="0" smtClean="0">
                <a:sym typeface="Wingdings" panose="05000000000000000000" pitchFamily="2" charset="2"/>
              </a:rPr>
              <a:t>비용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0" y="312625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Single Lock In Amp.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3645312"/>
            <a:ext cx="41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968" y="3606496"/>
            <a:ext cx="74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Internal oscillator</a:t>
            </a:r>
            <a:r>
              <a:rPr lang="ko-KR" altLang="en-US" dirty="0" smtClean="0"/>
              <a:t>가 있어 </a:t>
            </a:r>
            <a:r>
              <a:rPr lang="en-US" altLang="ko-KR" dirty="0"/>
              <a:t>i</a:t>
            </a:r>
            <a:r>
              <a:rPr lang="en-US" altLang="ko-KR" dirty="0" smtClean="0"/>
              <a:t>nternal reference</a:t>
            </a:r>
            <a:r>
              <a:rPr lang="ko-KR" altLang="en-US" dirty="0" smtClean="0"/>
              <a:t>가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External reference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PLL (Phase Locked Loop)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19399" y="3181908"/>
            <a:ext cx="1132822" cy="56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19399" y="1703779"/>
            <a:ext cx="1132822" cy="56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969" y="110876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SR830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969" y="270516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HF2LI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504" y="1800948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Signal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11" idx="1"/>
          </p:cNvCxnSpPr>
          <p:nvPr/>
        </p:nvCxnSpPr>
        <p:spPr>
          <a:xfrm>
            <a:off x="2805832" y="1985614"/>
            <a:ext cx="513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504" y="3284229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Signal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  <a:endCxn id="3" idx="1"/>
          </p:cNvCxnSpPr>
          <p:nvPr/>
        </p:nvCxnSpPr>
        <p:spPr>
          <a:xfrm flipV="1">
            <a:off x="2805832" y="3463744"/>
            <a:ext cx="513567" cy="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가산 접합 21"/>
          <p:cNvSpPr/>
          <p:nvPr/>
        </p:nvSpPr>
        <p:spPr>
          <a:xfrm>
            <a:off x="5749446" y="1572255"/>
            <a:ext cx="826717" cy="82671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1" idx="3"/>
            <a:endCxn id="22" idx="2"/>
          </p:cNvCxnSpPr>
          <p:nvPr/>
        </p:nvCxnSpPr>
        <p:spPr>
          <a:xfrm flipV="1">
            <a:off x="4452221" y="1985614"/>
            <a:ext cx="1297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가산 접합 26"/>
          <p:cNvSpPr/>
          <p:nvPr/>
        </p:nvSpPr>
        <p:spPr>
          <a:xfrm>
            <a:off x="5794070" y="3050384"/>
            <a:ext cx="826717" cy="82671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" idx="3"/>
            <a:endCxn id="27" idx="2"/>
          </p:cNvCxnSpPr>
          <p:nvPr/>
        </p:nvCxnSpPr>
        <p:spPr>
          <a:xfrm flipV="1">
            <a:off x="4452221" y="3463743"/>
            <a:ext cx="134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왼쪽 중괄호 29"/>
          <p:cNvSpPr/>
          <p:nvPr/>
        </p:nvSpPr>
        <p:spPr>
          <a:xfrm rot="5400000">
            <a:off x="3772338" y="2807785"/>
            <a:ext cx="226944" cy="2312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92386" y="4098526"/>
            <a:ext cx="2074482" cy="9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LPF</a:t>
            </a:r>
          </a:p>
          <a:p>
            <a:pPr algn="ctr"/>
            <a:r>
              <a:rPr lang="en-US" altLang="ko-KR" dirty="0" smtClean="0"/>
              <a:t>(Time const., order) 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004752" y="4098526"/>
            <a:ext cx="2074482" cy="9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 Controller</a:t>
            </a:r>
          </a:p>
          <a:p>
            <a:pPr algn="ctr"/>
            <a:r>
              <a:rPr lang="en-US" altLang="ko-KR" dirty="0" smtClean="0"/>
              <a:t>(P, I, D)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65146" y="5059751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Auto Setting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66569" y="1275065"/>
            <a:ext cx="7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Mixer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11193" y="2746691"/>
            <a:ext cx="7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Mixer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Setting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969" y="292408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LabVIEW Setting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7" y="3481080"/>
            <a:ext cx="3630202" cy="26528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124" t="13121" r="6744" b="3129"/>
          <a:stretch/>
        </p:blipFill>
        <p:spPr>
          <a:xfrm>
            <a:off x="4903470" y="3571585"/>
            <a:ext cx="3108960" cy="24718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968" y="1210366"/>
            <a:ext cx="74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freq.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phase </a:t>
            </a:r>
            <a:r>
              <a:rPr lang="ko-KR" altLang="en-US" dirty="0" smtClean="0"/>
              <a:t>정보를 얻으면 내부</a:t>
            </a:r>
            <a:r>
              <a:rPr lang="en-US" altLang="ko-KR" dirty="0"/>
              <a:t> </a:t>
            </a:r>
            <a:r>
              <a:rPr lang="en-US" altLang="ko-KR" dirty="0" smtClean="0"/>
              <a:t>oscillator</a:t>
            </a:r>
            <a:r>
              <a:rPr lang="ko-KR" altLang="en-US" dirty="0" smtClean="0"/>
              <a:t>에서 이를 다시 구현하여 </a:t>
            </a:r>
            <a:r>
              <a:rPr lang="en-US" altLang="ko-KR" dirty="0" smtClean="0"/>
              <a:t>lock-in mixer</a:t>
            </a:r>
            <a:r>
              <a:rPr lang="ko-KR" altLang="en-US" dirty="0" smtClean="0"/>
              <a:t>에 입력한다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31272" y="4740544"/>
            <a:ext cx="1379913" cy="902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62356" y="5650051"/>
            <a:ext cx="2313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Center frequency, time constant, PID</a:t>
            </a:r>
          </a:p>
          <a:p>
            <a:r>
              <a:rPr lang="en-US" altLang="ko-KR" sz="1100" dirty="0" smtClean="0"/>
              <a:t>Auto setting</a:t>
            </a:r>
          </a:p>
        </p:txBody>
      </p:sp>
    </p:spTree>
    <p:extLst>
      <p:ext uri="{BB962C8B-B14F-4D97-AF65-F5344CB8AC3E}">
        <p14:creationId xmlns:p14="http://schemas.microsoft.com/office/powerpoint/2010/main" val="3115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Lock-In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0969" y="752702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Patent Data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1" y="1152813"/>
            <a:ext cx="2611952" cy="1897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0969" y="604482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Patent No. US 7590196 B2. (2005). Washington, DC: U.S. Patent and Trademark Office</a:t>
            </a:r>
            <a:r>
              <a:rPr lang="en-US" altLang="ko-KR" sz="900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Goree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Review of Scientific Instruments 1985, 56 (8), 1662–1664.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324300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31" y="3643114"/>
            <a:ext cx="2564776" cy="14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73" y="3643114"/>
            <a:ext cx="2578775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614" y="920564"/>
            <a:ext cx="27432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9499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52884</TotalTime>
  <Words>221</Words>
  <Application>Microsoft Office PowerPoint</Application>
  <PresentationFormat>화면 슬라이드 쇼(4:3)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879</cp:revision>
  <dcterms:created xsi:type="dcterms:W3CDTF">2018-02-18T11:37:55Z</dcterms:created>
  <dcterms:modified xsi:type="dcterms:W3CDTF">2018-05-27T12:07:29Z</dcterms:modified>
</cp:coreProperties>
</file>