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78" r:id="rId13"/>
    <p:sldId id="269" r:id="rId14"/>
    <p:sldId id="277" r:id="rId15"/>
    <p:sldId id="262" r:id="rId16"/>
    <p:sldId id="263" r:id="rId17"/>
    <p:sldId id="264" r:id="rId18"/>
    <p:sldId id="265" r:id="rId19"/>
    <p:sldId id="280" r:id="rId20"/>
    <p:sldId id="274" r:id="rId21"/>
    <p:sldId id="281" r:id="rId22"/>
    <p:sldId id="266" r:id="rId23"/>
    <p:sldId id="267" r:id="rId24"/>
    <p:sldId id="279" r:id="rId25"/>
    <p:sldId id="268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101FF"/>
    <a:srgbClr val="FF6600"/>
    <a:srgbClr val="767171"/>
    <a:srgbClr val="FF7C80"/>
    <a:srgbClr val="FF0066"/>
    <a:srgbClr val="6600FF"/>
    <a:srgbClr val="0099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54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61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104.png"/><Relationship Id="rId5" Type="http://schemas.openxmlformats.org/officeDocument/2006/relationships/image" Target="../media/image640.png"/><Relationship Id="rId15" Type="http://schemas.openxmlformats.org/officeDocument/2006/relationships/image" Target="../media/image108.png"/><Relationship Id="rId10" Type="http://schemas.openxmlformats.org/officeDocument/2006/relationships/image" Target="../media/image690.png"/><Relationship Id="rId19" Type="http://schemas.openxmlformats.org/officeDocument/2006/relationships/image" Target="../media/image11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9.emf"/><Relationship Id="rId7" Type="http://schemas.openxmlformats.org/officeDocument/2006/relationships/image" Target="../media/image800.png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9" Type="http://schemas.openxmlformats.org/officeDocument/2006/relationships/image" Target="../media/image1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16" Type="http://schemas.openxmlformats.org/officeDocument/2006/relationships/image" Target="../media/image3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66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image" Target="../media/image102.png"/><Relationship Id="rId5" Type="http://schemas.openxmlformats.org/officeDocument/2006/relationships/image" Target="../media/image28.png"/><Relationship Id="rId61" Type="http://schemas.openxmlformats.org/officeDocument/2006/relationships/image" Target="../media/image84.png"/><Relationship Id="rId19" Type="http://schemas.openxmlformats.org/officeDocument/2006/relationships/image" Target="../media/image4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100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Relationship Id="rId72" Type="http://schemas.openxmlformats.org/officeDocument/2006/relationships/image" Target="../media/image95.png"/><Relationship Id="rId80" Type="http://schemas.openxmlformats.org/officeDocument/2006/relationships/image" Target="../media/image103.png"/><Relationship Id="rId3" Type="http://schemas.openxmlformats.org/officeDocument/2006/relationships/image" Target="../media/image26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59" Type="http://schemas.openxmlformats.org/officeDocument/2006/relationships/image" Target="../media/image82.png"/><Relationship Id="rId67" Type="http://schemas.openxmlformats.org/officeDocument/2006/relationships/image" Target="../media/image90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54" Type="http://schemas.openxmlformats.org/officeDocument/2006/relationships/image" Target="../media/image77.png"/><Relationship Id="rId62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33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52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image" Target="../media/image88.png"/><Relationship Id="rId73" Type="http://schemas.openxmlformats.org/officeDocument/2006/relationships/image" Target="../media/image96.png"/><Relationship Id="rId78" Type="http://schemas.openxmlformats.org/officeDocument/2006/relationships/image" Target="../media/image10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9" Type="http://schemas.openxmlformats.org/officeDocument/2006/relationships/image" Target="../media/image62.png"/><Relationship Id="rId34" Type="http://schemas.openxmlformats.org/officeDocument/2006/relationships/image" Target="../media/image57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6" Type="http://schemas.openxmlformats.org/officeDocument/2006/relationships/image" Target="../media/image99.png"/><Relationship Id="rId7" Type="http://schemas.openxmlformats.org/officeDocument/2006/relationships/image" Target="../media/image30.png"/><Relationship Id="rId71" Type="http://schemas.openxmlformats.org/officeDocument/2006/relationships/image" Target="../media/image94.png"/><Relationship Id="rId2" Type="http://schemas.openxmlformats.org/officeDocument/2006/relationships/image" Target="../media/image250.png"/><Relationship Id="rId2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2154415" y="-117378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657472" y="460042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5657472" y="3380892"/>
            <a:ext cx="6653906" cy="2609678"/>
            <a:chOff x="5657472" y="3380892"/>
            <a:chExt cx="6653906" cy="2609678"/>
          </a:xfrm>
        </p:grpSpPr>
        <p:sp>
          <p:nvSpPr>
            <p:cNvPr id="46" name="직사각형 45"/>
            <p:cNvSpPr/>
            <p:nvPr/>
          </p:nvSpPr>
          <p:spPr>
            <a:xfrm>
              <a:off x="679921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4706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7404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321890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68246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13031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75729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556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963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383" r="-42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오른쪽 중괄호 58"/>
            <p:cNvSpPr/>
            <p:nvPr/>
          </p:nvSpPr>
          <p:spPr>
            <a:xfrm rot="16200000">
              <a:off x="7241347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중괄호 70"/>
            <p:cNvSpPr/>
            <p:nvPr/>
          </p:nvSpPr>
          <p:spPr>
            <a:xfrm rot="16200000">
              <a:off x="8333979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오른쪽 중괄호 71"/>
            <p:cNvSpPr/>
            <p:nvPr/>
          </p:nvSpPr>
          <p:spPr>
            <a:xfrm rot="16200000">
              <a:off x="10124598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51540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4417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3479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/>
            <p:nvPr/>
          </p:nvCxnSpPr>
          <p:spPr>
            <a:xfrm>
              <a:off x="5657472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5657472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0588" r="-10294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/>
            <p:cNvCxnSpPr/>
            <p:nvPr/>
          </p:nvCxnSpPr>
          <p:spPr>
            <a:xfrm>
              <a:off x="11384278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0588" r="-2941"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2388" r="-11940"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/>
            <p:cNvCxnSpPr/>
            <p:nvPr/>
          </p:nvCxnSpPr>
          <p:spPr>
            <a:xfrm flipH="1">
              <a:off x="11384278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blipFill>
                  <a:blip r:embed="rId20"/>
                  <a:stretch>
                    <a:fillRect l="-22388" r="-2985" b="-11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4173615" y="1061544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51523" y="1026367"/>
            <a:ext cx="3600000" cy="4316756"/>
            <a:chOff x="9532168" y="1072570"/>
            <a:chExt cx="3600000" cy="4316756"/>
          </a:xfrm>
        </p:grpSpPr>
        <p:sp>
          <p:nvSpPr>
            <p:cNvPr id="551" name="직사각형 550"/>
            <p:cNvSpPr/>
            <p:nvPr/>
          </p:nvSpPr>
          <p:spPr>
            <a:xfrm>
              <a:off x="9532168" y="1431554"/>
              <a:ext cx="3600000" cy="360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958490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976196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993903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1011610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1029316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1047023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>
              <a:off x="1064729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/>
            <p:cNvSpPr/>
            <p:nvPr/>
          </p:nvSpPr>
          <p:spPr>
            <a:xfrm>
              <a:off x="1082436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/>
            <p:cNvSpPr/>
            <p:nvPr/>
          </p:nvSpPr>
          <p:spPr>
            <a:xfrm>
              <a:off x="1100143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/>
            <p:cNvSpPr/>
            <p:nvPr/>
          </p:nvSpPr>
          <p:spPr>
            <a:xfrm>
              <a:off x="1117849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/>
            <p:cNvSpPr/>
            <p:nvPr/>
          </p:nvSpPr>
          <p:spPr>
            <a:xfrm>
              <a:off x="1135556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/>
            <p:cNvSpPr/>
            <p:nvPr/>
          </p:nvSpPr>
          <p:spPr>
            <a:xfrm>
              <a:off x="1153262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/>
            <p:cNvSpPr/>
            <p:nvPr/>
          </p:nvSpPr>
          <p:spPr>
            <a:xfrm>
              <a:off x="1170969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/>
            <p:cNvSpPr/>
            <p:nvPr/>
          </p:nvSpPr>
          <p:spPr>
            <a:xfrm>
              <a:off x="1188676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/>
            <p:cNvSpPr/>
            <p:nvPr/>
          </p:nvSpPr>
          <p:spPr>
            <a:xfrm>
              <a:off x="1206382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/>
            <p:cNvSpPr/>
            <p:nvPr/>
          </p:nvSpPr>
          <p:spPr>
            <a:xfrm>
              <a:off x="1224089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/>
            <p:cNvSpPr/>
            <p:nvPr/>
          </p:nvSpPr>
          <p:spPr>
            <a:xfrm>
              <a:off x="124179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/>
            <p:cNvSpPr/>
            <p:nvPr/>
          </p:nvSpPr>
          <p:spPr>
            <a:xfrm>
              <a:off x="1259502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/>
            <p:cNvSpPr/>
            <p:nvPr/>
          </p:nvSpPr>
          <p:spPr>
            <a:xfrm>
              <a:off x="1277209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/>
            <p:cNvSpPr/>
            <p:nvPr/>
          </p:nvSpPr>
          <p:spPr>
            <a:xfrm>
              <a:off x="129491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/>
            <p:cNvSpPr/>
            <p:nvPr/>
          </p:nvSpPr>
          <p:spPr>
            <a:xfrm>
              <a:off x="958490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/>
            <p:cNvSpPr/>
            <p:nvPr/>
          </p:nvSpPr>
          <p:spPr>
            <a:xfrm>
              <a:off x="976196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/>
            <p:cNvSpPr/>
            <p:nvPr/>
          </p:nvSpPr>
          <p:spPr>
            <a:xfrm>
              <a:off x="993903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/>
            <p:cNvSpPr/>
            <p:nvPr/>
          </p:nvSpPr>
          <p:spPr>
            <a:xfrm>
              <a:off x="1011610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/>
            <p:cNvSpPr/>
            <p:nvPr/>
          </p:nvSpPr>
          <p:spPr>
            <a:xfrm>
              <a:off x="1029316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/>
            <p:cNvSpPr/>
            <p:nvPr/>
          </p:nvSpPr>
          <p:spPr>
            <a:xfrm>
              <a:off x="1047023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/>
            <p:cNvSpPr/>
            <p:nvPr/>
          </p:nvSpPr>
          <p:spPr>
            <a:xfrm>
              <a:off x="1064729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/>
            <p:cNvSpPr/>
            <p:nvPr/>
          </p:nvSpPr>
          <p:spPr>
            <a:xfrm>
              <a:off x="1082436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/>
            <p:cNvSpPr/>
            <p:nvPr/>
          </p:nvSpPr>
          <p:spPr>
            <a:xfrm>
              <a:off x="1100143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/>
            <p:cNvSpPr/>
            <p:nvPr/>
          </p:nvSpPr>
          <p:spPr>
            <a:xfrm>
              <a:off x="1117849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/>
            <p:cNvSpPr/>
            <p:nvPr/>
          </p:nvSpPr>
          <p:spPr>
            <a:xfrm>
              <a:off x="1135556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/>
            <p:cNvSpPr/>
            <p:nvPr/>
          </p:nvSpPr>
          <p:spPr>
            <a:xfrm>
              <a:off x="1153262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/>
            <p:cNvSpPr/>
            <p:nvPr/>
          </p:nvSpPr>
          <p:spPr>
            <a:xfrm>
              <a:off x="1170969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/>
            <p:cNvSpPr/>
            <p:nvPr/>
          </p:nvSpPr>
          <p:spPr>
            <a:xfrm>
              <a:off x="1188676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/>
            <p:cNvSpPr/>
            <p:nvPr/>
          </p:nvSpPr>
          <p:spPr>
            <a:xfrm>
              <a:off x="1206382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/>
            <p:cNvSpPr/>
            <p:nvPr/>
          </p:nvSpPr>
          <p:spPr>
            <a:xfrm>
              <a:off x="1224089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/>
            <p:cNvSpPr/>
            <p:nvPr/>
          </p:nvSpPr>
          <p:spPr>
            <a:xfrm>
              <a:off x="124179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/>
            <p:cNvSpPr/>
            <p:nvPr/>
          </p:nvSpPr>
          <p:spPr>
            <a:xfrm>
              <a:off x="1259502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/>
            <p:cNvSpPr/>
            <p:nvPr/>
          </p:nvSpPr>
          <p:spPr>
            <a:xfrm>
              <a:off x="1277209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/>
            <p:cNvSpPr/>
            <p:nvPr/>
          </p:nvSpPr>
          <p:spPr>
            <a:xfrm>
              <a:off x="129491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/>
            <p:cNvSpPr/>
            <p:nvPr/>
          </p:nvSpPr>
          <p:spPr>
            <a:xfrm>
              <a:off x="958490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/>
            <p:cNvSpPr/>
            <p:nvPr/>
          </p:nvSpPr>
          <p:spPr>
            <a:xfrm>
              <a:off x="976196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/>
            <p:cNvSpPr/>
            <p:nvPr/>
          </p:nvSpPr>
          <p:spPr>
            <a:xfrm>
              <a:off x="993903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/>
            <p:cNvSpPr/>
            <p:nvPr/>
          </p:nvSpPr>
          <p:spPr>
            <a:xfrm>
              <a:off x="1011610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/>
            <p:cNvSpPr/>
            <p:nvPr/>
          </p:nvSpPr>
          <p:spPr>
            <a:xfrm>
              <a:off x="1029316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/>
            <p:cNvSpPr/>
            <p:nvPr/>
          </p:nvSpPr>
          <p:spPr>
            <a:xfrm>
              <a:off x="1047023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/>
            <p:cNvSpPr/>
            <p:nvPr/>
          </p:nvSpPr>
          <p:spPr>
            <a:xfrm>
              <a:off x="1064729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/>
            <p:cNvSpPr/>
            <p:nvPr/>
          </p:nvSpPr>
          <p:spPr>
            <a:xfrm>
              <a:off x="1082436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/>
            <p:cNvSpPr/>
            <p:nvPr/>
          </p:nvSpPr>
          <p:spPr>
            <a:xfrm>
              <a:off x="1100143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/>
            <p:cNvSpPr/>
            <p:nvPr/>
          </p:nvSpPr>
          <p:spPr>
            <a:xfrm>
              <a:off x="1117849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/>
            <p:cNvSpPr/>
            <p:nvPr/>
          </p:nvSpPr>
          <p:spPr>
            <a:xfrm>
              <a:off x="1135556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/>
            <p:cNvSpPr/>
            <p:nvPr/>
          </p:nvSpPr>
          <p:spPr>
            <a:xfrm>
              <a:off x="1153262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/>
            <p:cNvSpPr/>
            <p:nvPr/>
          </p:nvSpPr>
          <p:spPr>
            <a:xfrm>
              <a:off x="1170969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/>
            <p:cNvSpPr/>
            <p:nvPr/>
          </p:nvSpPr>
          <p:spPr>
            <a:xfrm>
              <a:off x="1188676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/>
            <p:cNvSpPr/>
            <p:nvPr/>
          </p:nvSpPr>
          <p:spPr>
            <a:xfrm>
              <a:off x="1206382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/>
            <p:cNvSpPr/>
            <p:nvPr/>
          </p:nvSpPr>
          <p:spPr>
            <a:xfrm>
              <a:off x="1224089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/>
            <p:cNvSpPr/>
            <p:nvPr/>
          </p:nvSpPr>
          <p:spPr>
            <a:xfrm>
              <a:off x="124179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/>
            <p:cNvSpPr/>
            <p:nvPr/>
          </p:nvSpPr>
          <p:spPr>
            <a:xfrm>
              <a:off x="1259502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/>
            <p:cNvSpPr/>
            <p:nvPr/>
          </p:nvSpPr>
          <p:spPr>
            <a:xfrm>
              <a:off x="1277209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/>
            <p:cNvSpPr/>
            <p:nvPr/>
          </p:nvSpPr>
          <p:spPr>
            <a:xfrm>
              <a:off x="129491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/>
            <p:cNvSpPr/>
            <p:nvPr/>
          </p:nvSpPr>
          <p:spPr>
            <a:xfrm>
              <a:off x="958490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/>
            <p:cNvSpPr/>
            <p:nvPr/>
          </p:nvSpPr>
          <p:spPr>
            <a:xfrm>
              <a:off x="976196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/>
            <p:cNvSpPr/>
            <p:nvPr/>
          </p:nvSpPr>
          <p:spPr>
            <a:xfrm>
              <a:off x="993903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/>
            <p:cNvSpPr/>
            <p:nvPr/>
          </p:nvSpPr>
          <p:spPr>
            <a:xfrm>
              <a:off x="1011610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/>
            <p:cNvSpPr/>
            <p:nvPr/>
          </p:nvSpPr>
          <p:spPr>
            <a:xfrm>
              <a:off x="1029316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/>
            <p:cNvSpPr/>
            <p:nvPr/>
          </p:nvSpPr>
          <p:spPr>
            <a:xfrm>
              <a:off x="1047023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/>
            <p:cNvSpPr/>
            <p:nvPr/>
          </p:nvSpPr>
          <p:spPr>
            <a:xfrm>
              <a:off x="1064729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/>
            <p:cNvSpPr/>
            <p:nvPr/>
          </p:nvSpPr>
          <p:spPr>
            <a:xfrm>
              <a:off x="1082436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/>
            <p:cNvSpPr/>
            <p:nvPr/>
          </p:nvSpPr>
          <p:spPr>
            <a:xfrm>
              <a:off x="1100143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/>
            <p:cNvSpPr/>
            <p:nvPr/>
          </p:nvSpPr>
          <p:spPr>
            <a:xfrm>
              <a:off x="1117849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/>
            <p:cNvSpPr/>
            <p:nvPr/>
          </p:nvSpPr>
          <p:spPr>
            <a:xfrm>
              <a:off x="1135556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/>
            <p:cNvSpPr/>
            <p:nvPr/>
          </p:nvSpPr>
          <p:spPr>
            <a:xfrm>
              <a:off x="1153262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/>
            <p:cNvSpPr/>
            <p:nvPr/>
          </p:nvSpPr>
          <p:spPr>
            <a:xfrm>
              <a:off x="1170969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/>
            <p:cNvSpPr/>
            <p:nvPr/>
          </p:nvSpPr>
          <p:spPr>
            <a:xfrm>
              <a:off x="1188676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/>
            <p:cNvSpPr/>
            <p:nvPr/>
          </p:nvSpPr>
          <p:spPr>
            <a:xfrm>
              <a:off x="1206382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/>
            <p:cNvSpPr/>
            <p:nvPr/>
          </p:nvSpPr>
          <p:spPr>
            <a:xfrm>
              <a:off x="1224089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/>
            <p:cNvSpPr/>
            <p:nvPr/>
          </p:nvSpPr>
          <p:spPr>
            <a:xfrm>
              <a:off x="124179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/>
            <p:cNvSpPr/>
            <p:nvPr/>
          </p:nvSpPr>
          <p:spPr>
            <a:xfrm>
              <a:off x="1259502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/>
            <p:cNvSpPr/>
            <p:nvPr/>
          </p:nvSpPr>
          <p:spPr>
            <a:xfrm>
              <a:off x="1277209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/>
            <p:cNvSpPr/>
            <p:nvPr/>
          </p:nvSpPr>
          <p:spPr>
            <a:xfrm>
              <a:off x="129491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/>
            <p:cNvSpPr/>
            <p:nvPr/>
          </p:nvSpPr>
          <p:spPr>
            <a:xfrm>
              <a:off x="958490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/>
            <p:cNvSpPr/>
            <p:nvPr/>
          </p:nvSpPr>
          <p:spPr>
            <a:xfrm>
              <a:off x="976196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/>
            <p:cNvSpPr/>
            <p:nvPr/>
          </p:nvSpPr>
          <p:spPr>
            <a:xfrm>
              <a:off x="993903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/>
            <p:cNvSpPr/>
            <p:nvPr/>
          </p:nvSpPr>
          <p:spPr>
            <a:xfrm>
              <a:off x="1011610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/>
            <p:cNvSpPr/>
            <p:nvPr/>
          </p:nvSpPr>
          <p:spPr>
            <a:xfrm>
              <a:off x="1029316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/>
            <p:cNvSpPr/>
            <p:nvPr/>
          </p:nvSpPr>
          <p:spPr>
            <a:xfrm>
              <a:off x="1047023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/>
            <p:cNvSpPr/>
            <p:nvPr/>
          </p:nvSpPr>
          <p:spPr>
            <a:xfrm>
              <a:off x="1064729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/>
            <p:cNvSpPr/>
            <p:nvPr/>
          </p:nvSpPr>
          <p:spPr>
            <a:xfrm>
              <a:off x="1082436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/>
            <p:cNvSpPr/>
            <p:nvPr/>
          </p:nvSpPr>
          <p:spPr>
            <a:xfrm>
              <a:off x="1100143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/>
            <p:cNvSpPr/>
            <p:nvPr/>
          </p:nvSpPr>
          <p:spPr>
            <a:xfrm>
              <a:off x="1117849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/>
            <p:cNvSpPr/>
            <p:nvPr/>
          </p:nvSpPr>
          <p:spPr>
            <a:xfrm>
              <a:off x="1135556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/>
            <p:cNvSpPr/>
            <p:nvPr/>
          </p:nvSpPr>
          <p:spPr>
            <a:xfrm>
              <a:off x="1153262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/>
            <p:cNvSpPr/>
            <p:nvPr/>
          </p:nvSpPr>
          <p:spPr>
            <a:xfrm>
              <a:off x="1170969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/>
            <p:cNvSpPr/>
            <p:nvPr/>
          </p:nvSpPr>
          <p:spPr>
            <a:xfrm>
              <a:off x="1188676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/>
            <p:cNvSpPr/>
            <p:nvPr/>
          </p:nvSpPr>
          <p:spPr>
            <a:xfrm>
              <a:off x="1206382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/>
            <p:cNvSpPr/>
            <p:nvPr/>
          </p:nvSpPr>
          <p:spPr>
            <a:xfrm>
              <a:off x="1224089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/>
            <p:cNvSpPr/>
            <p:nvPr/>
          </p:nvSpPr>
          <p:spPr>
            <a:xfrm>
              <a:off x="124179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/>
            <p:cNvSpPr/>
            <p:nvPr/>
          </p:nvSpPr>
          <p:spPr>
            <a:xfrm>
              <a:off x="1259502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/>
            <p:cNvSpPr/>
            <p:nvPr/>
          </p:nvSpPr>
          <p:spPr>
            <a:xfrm>
              <a:off x="1277209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/>
            <p:cNvSpPr/>
            <p:nvPr/>
          </p:nvSpPr>
          <p:spPr>
            <a:xfrm>
              <a:off x="129491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/>
            <p:cNvSpPr/>
            <p:nvPr/>
          </p:nvSpPr>
          <p:spPr>
            <a:xfrm>
              <a:off x="958490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/>
            <p:cNvSpPr/>
            <p:nvPr/>
          </p:nvSpPr>
          <p:spPr>
            <a:xfrm>
              <a:off x="976196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/>
            <p:cNvSpPr/>
            <p:nvPr/>
          </p:nvSpPr>
          <p:spPr>
            <a:xfrm>
              <a:off x="993903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/>
            <p:cNvSpPr/>
            <p:nvPr/>
          </p:nvSpPr>
          <p:spPr>
            <a:xfrm>
              <a:off x="1011610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/>
            <p:cNvSpPr/>
            <p:nvPr/>
          </p:nvSpPr>
          <p:spPr>
            <a:xfrm>
              <a:off x="1029316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/>
            <p:cNvSpPr/>
            <p:nvPr/>
          </p:nvSpPr>
          <p:spPr>
            <a:xfrm>
              <a:off x="1047023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/>
            <p:cNvSpPr/>
            <p:nvPr/>
          </p:nvSpPr>
          <p:spPr>
            <a:xfrm>
              <a:off x="1064729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/>
            <p:cNvSpPr/>
            <p:nvPr/>
          </p:nvSpPr>
          <p:spPr>
            <a:xfrm>
              <a:off x="1082436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/>
            <p:cNvSpPr/>
            <p:nvPr/>
          </p:nvSpPr>
          <p:spPr>
            <a:xfrm>
              <a:off x="1100143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/>
            <p:cNvSpPr/>
            <p:nvPr/>
          </p:nvSpPr>
          <p:spPr>
            <a:xfrm>
              <a:off x="1117849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/>
            <p:cNvSpPr/>
            <p:nvPr/>
          </p:nvSpPr>
          <p:spPr>
            <a:xfrm>
              <a:off x="1135556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/>
            <p:cNvSpPr/>
            <p:nvPr/>
          </p:nvSpPr>
          <p:spPr>
            <a:xfrm>
              <a:off x="1153262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/>
            <p:cNvSpPr/>
            <p:nvPr/>
          </p:nvSpPr>
          <p:spPr>
            <a:xfrm>
              <a:off x="1170969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/>
            <p:cNvSpPr/>
            <p:nvPr/>
          </p:nvSpPr>
          <p:spPr>
            <a:xfrm>
              <a:off x="1188676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/>
            <p:cNvSpPr/>
            <p:nvPr/>
          </p:nvSpPr>
          <p:spPr>
            <a:xfrm>
              <a:off x="1206382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/>
            <p:cNvSpPr/>
            <p:nvPr/>
          </p:nvSpPr>
          <p:spPr>
            <a:xfrm>
              <a:off x="1224089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/>
            <p:cNvSpPr/>
            <p:nvPr/>
          </p:nvSpPr>
          <p:spPr>
            <a:xfrm>
              <a:off x="124179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/>
            <p:cNvSpPr/>
            <p:nvPr/>
          </p:nvSpPr>
          <p:spPr>
            <a:xfrm>
              <a:off x="1259502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/>
            <p:cNvSpPr/>
            <p:nvPr/>
          </p:nvSpPr>
          <p:spPr>
            <a:xfrm>
              <a:off x="1277209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/>
            <p:cNvSpPr/>
            <p:nvPr/>
          </p:nvSpPr>
          <p:spPr>
            <a:xfrm>
              <a:off x="129491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/>
            <p:cNvSpPr/>
            <p:nvPr/>
          </p:nvSpPr>
          <p:spPr>
            <a:xfrm>
              <a:off x="958490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/>
            <p:cNvSpPr/>
            <p:nvPr/>
          </p:nvSpPr>
          <p:spPr>
            <a:xfrm>
              <a:off x="976196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/>
            <p:cNvSpPr/>
            <p:nvPr/>
          </p:nvSpPr>
          <p:spPr>
            <a:xfrm>
              <a:off x="993903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/>
            <p:cNvSpPr/>
            <p:nvPr/>
          </p:nvSpPr>
          <p:spPr>
            <a:xfrm>
              <a:off x="1011610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/>
            <p:cNvSpPr/>
            <p:nvPr/>
          </p:nvSpPr>
          <p:spPr>
            <a:xfrm>
              <a:off x="1029316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/>
            <p:cNvSpPr/>
            <p:nvPr/>
          </p:nvSpPr>
          <p:spPr>
            <a:xfrm>
              <a:off x="1047023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/>
            <p:cNvSpPr/>
            <p:nvPr/>
          </p:nvSpPr>
          <p:spPr>
            <a:xfrm>
              <a:off x="1064729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/>
            <p:cNvSpPr/>
            <p:nvPr/>
          </p:nvSpPr>
          <p:spPr>
            <a:xfrm>
              <a:off x="1082436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/>
            <p:cNvSpPr/>
            <p:nvPr/>
          </p:nvSpPr>
          <p:spPr>
            <a:xfrm>
              <a:off x="1100143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/>
            <p:cNvSpPr/>
            <p:nvPr/>
          </p:nvSpPr>
          <p:spPr>
            <a:xfrm>
              <a:off x="1117849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/>
            <p:cNvSpPr/>
            <p:nvPr/>
          </p:nvSpPr>
          <p:spPr>
            <a:xfrm>
              <a:off x="1135556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/>
            <p:cNvSpPr/>
            <p:nvPr/>
          </p:nvSpPr>
          <p:spPr>
            <a:xfrm>
              <a:off x="1153262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/>
            <p:cNvSpPr/>
            <p:nvPr/>
          </p:nvSpPr>
          <p:spPr>
            <a:xfrm>
              <a:off x="1170969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/>
            <p:cNvSpPr/>
            <p:nvPr/>
          </p:nvSpPr>
          <p:spPr>
            <a:xfrm>
              <a:off x="1188676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/>
            <p:cNvSpPr/>
            <p:nvPr/>
          </p:nvSpPr>
          <p:spPr>
            <a:xfrm>
              <a:off x="1206382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/>
            <p:cNvSpPr/>
            <p:nvPr/>
          </p:nvSpPr>
          <p:spPr>
            <a:xfrm>
              <a:off x="1224089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/>
            <p:cNvSpPr/>
            <p:nvPr/>
          </p:nvSpPr>
          <p:spPr>
            <a:xfrm>
              <a:off x="124179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/>
            <p:cNvSpPr/>
            <p:nvPr/>
          </p:nvSpPr>
          <p:spPr>
            <a:xfrm>
              <a:off x="1259502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/>
            <p:cNvSpPr/>
            <p:nvPr/>
          </p:nvSpPr>
          <p:spPr>
            <a:xfrm>
              <a:off x="1277209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/>
            <p:cNvSpPr/>
            <p:nvPr/>
          </p:nvSpPr>
          <p:spPr>
            <a:xfrm>
              <a:off x="129491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/>
            <p:cNvSpPr/>
            <p:nvPr/>
          </p:nvSpPr>
          <p:spPr>
            <a:xfrm>
              <a:off x="958490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/>
            <p:cNvSpPr/>
            <p:nvPr/>
          </p:nvSpPr>
          <p:spPr>
            <a:xfrm>
              <a:off x="976196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/>
            <p:cNvSpPr/>
            <p:nvPr/>
          </p:nvSpPr>
          <p:spPr>
            <a:xfrm>
              <a:off x="993903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/>
            <p:cNvSpPr/>
            <p:nvPr/>
          </p:nvSpPr>
          <p:spPr>
            <a:xfrm>
              <a:off x="1011610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/>
            <p:cNvSpPr/>
            <p:nvPr/>
          </p:nvSpPr>
          <p:spPr>
            <a:xfrm>
              <a:off x="1029316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/>
            <p:cNvSpPr/>
            <p:nvPr/>
          </p:nvSpPr>
          <p:spPr>
            <a:xfrm>
              <a:off x="1047023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/>
            <p:cNvSpPr/>
            <p:nvPr/>
          </p:nvSpPr>
          <p:spPr>
            <a:xfrm>
              <a:off x="1064729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/>
            <p:cNvSpPr/>
            <p:nvPr/>
          </p:nvSpPr>
          <p:spPr>
            <a:xfrm>
              <a:off x="1082436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/>
            <p:cNvSpPr/>
            <p:nvPr/>
          </p:nvSpPr>
          <p:spPr>
            <a:xfrm>
              <a:off x="1100143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/>
            <p:cNvSpPr/>
            <p:nvPr/>
          </p:nvSpPr>
          <p:spPr>
            <a:xfrm>
              <a:off x="1117849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/>
            <p:cNvSpPr/>
            <p:nvPr/>
          </p:nvSpPr>
          <p:spPr>
            <a:xfrm>
              <a:off x="1135556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/>
            <p:cNvSpPr/>
            <p:nvPr/>
          </p:nvSpPr>
          <p:spPr>
            <a:xfrm>
              <a:off x="1153262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/>
            <p:cNvSpPr/>
            <p:nvPr/>
          </p:nvSpPr>
          <p:spPr>
            <a:xfrm>
              <a:off x="1170969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/>
            <p:cNvSpPr/>
            <p:nvPr/>
          </p:nvSpPr>
          <p:spPr>
            <a:xfrm>
              <a:off x="1188676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/>
            <p:cNvSpPr/>
            <p:nvPr/>
          </p:nvSpPr>
          <p:spPr>
            <a:xfrm>
              <a:off x="1206382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/>
            <p:cNvSpPr/>
            <p:nvPr/>
          </p:nvSpPr>
          <p:spPr>
            <a:xfrm>
              <a:off x="1224089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/>
            <p:cNvSpPr/>
            <p:nvPr/>
          </p:nvSpPr>
          <p:spPr>
            <a:xfrm>
              <a:off x="124179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/>
            <p:cNvSpPr/>
            <p:nvPr/>
          </p:nvSpPr>
          <p:spPr>
            <a:xfrm>
              <a:off x="1259502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/>
            <p:cNvSpPr/>
            <p:nvPr/>
          </p:nvSpPr>
          <p:spPr>
            <a:xfrm>
              <a:off x="1277209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/>
            <p:cNvSpPr/>
            <p:nvPr/>
          </p:nvSpPr>
          <p:spPr>
            <a:xfrm>
              <a:off x="129491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/>
            <p:cNvSpPr/>
            <p:nvPr/>
          </p:nvSpPr>
          <p:spPr>
            <a:xfrm>
              <a:off x="958490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/>
            <p:cNvSpPr/>
            <p:nvPr/>
          </p:nvSpPr>
          <p:spPr>
            <a:xfrm>
              <a:off x="976196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/>
            <p:cNvSpPr/>
            <p:nvPr/>
          </p:nvSpPr>
          <p:spPr>
            <a:xfrm>
              <a:off x="993903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/>
            <p:cNvSpPr/>
            <p:nvPr/>
          </p:nvSpPr>
          <p:spPr>
            <a:xfrm>
              <a:off x="1011610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/>
            <p:cNvSpPr/>
            <p:nvPr/>
          </p:nvSpPr>
          <p:spPr>
            <a:xfrm>
              <a:off x="1029316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/>
            <p:cNvSpPr/>
            <p:nvPr/>
          </p:nvSpPr>
          <p:spPr>
            <a:xfrm>
              <a:off x="1047023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/>
            <p:cNvSpPr/>
            <p:nvPr/>
          </p:nvSpPr>
          <p:spPr>
            <a:xfrm>
              <a:off x="1064729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5" name="타원 994"/>
            <p:cNvSpPr/>
            <p:nvPr/>
          </p:nvSpPr>
          <p:spPr>
            <a:xfrm>
              <a:off x="1082436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6" name="타원 995"/>
            <p:cNvSpPr/>
            <p:nvPr/>
          </p:nvSpPr>
          <p:spPr>
            <a:xfrm>
              <a:off x="1100143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7" name="타원 996"/>
            <p:cNvSpPr/>
            <p:nvPr/>
          </p:nvSpPr>
          <p:spPr>
            <a:xfrm>
              <a:off x="1117849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8" name="타원 997"/>
            <p:cNvSpPr/>
            <p:nvPr/>
          </p:nvSpPr>
          <p:spPr>
            <a:xfrm>
              <a:off x="1135556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9" name="타원 998"/>
            <p:cNvSpPr/>
            <p:nvPr/>
          </p:nvSpPr>
          <p:spPr>
            <a:xfrm>
              <a:off x="1153262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0" name="타원 999"/>
            <p:cNvSpPr/>
            <p:nvPr/>
          </p:nvSpPr>
          <p:spPr>
            <a:xfrm>
              <a:off x="1170969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타원 1000"/>
            <p:cNvSpPr/>
            <p:nvPr/>
          </p:nvSpPr>
          <p:spPr>
            <a:xfrm>
              <a:off x="1188676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타원 1001"/>
            <p:cNvSpPr/>
            <p:nvPr/>
          </p:nvSpPr>
          <p:spPr>
            <a:xfrm>
              <a:off x="1206382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타원 1002"/>
            <p:cNvSpPr/>
            <p:nvPr/>
          </p:nvSpPr>
          <p:spPr>
            <a:xfrm>
              <a:off x="1224089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4" name="타원 1003"/>
            <p:cNvSpPr/>
            <p:nvPr/>
          </p:nvSpPr>
          <p:spPr>
            <a:xfrm>
              <a:off x="124179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5" name="타원 1004"/>
            <p:cNvSpPr/>
            <p:nvPr/>
          </p:nvSpPr>
          <p:spPr>
            <a:xfrm>
              <a:off x="1259502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6" name="타원 1005"/>
            <p:cNvSpPr/>
            <p:nvPr/>
          </p:nvSpPr>
          <p:spPr>
            <a:xfrm>
              <a:off x="1277209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7" name="타원 1006"/>
            <p:cNvSpPr/>
            <p:nvPr/>
          </p:nvSpPr>
          <p:spPr>
            <a:xfrm>
              <a:off x="129491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8" name="타원 1007"/>
            <p:cNvSpPr/>
            <p:nvPr/>
          </p:nvSpPr>
          <p:spPr>
            <a:xfrm>
              <a:off x="958490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9" name="타원 1008"/>
            <p:cNvSpPr/>
            <p:nvPr/>
          </p:nvSpPr>
          <p:spPr>
            <a:xfrm>
              <a:off x="976196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0" name="타원 1009"/>
            <p:cNvSpPr/>
            <p:nvPr/>
          </p:nvSpPr>
          <p:spPr>
            <a:xfrm>
              <a:off x="993903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1" name="타원 1010"/>
            <p:cNvSpPr/>
            <p:nvPr/>
          </p:nvSpPr>
          <p:spPr>
            <a:xfrm>
              <a:off x="1011610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2" name="타원 1011"/>
            <p:cNvSpPr/>
            <p:nvPr/>
          </p:nvSpPr>
          <p:spPr>
            <a:xfrm>
              <a:off x="1029316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3" name="타원 1012"/>
            <p:cNvSpPr/>
            <p:nvPr/>
          </p:nvSpPr>
          <p:spPr>
            <a:xfrm>
              <a:off x="1047023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4" name="타원 1013"/>
            <p:cNvSpPr/>
            <p:nvPr/>
          </p:nvSpPr>
          <p:spPr>
            <a:xfrm>
              <a:off x="1064729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5" name="타원 1014"/>
            <p:cNvSpPr/>
            <p:nvPr/>
          </p:nvSpPr>
          <p:spPr>
            <a:xfrm>
              <a:off x="1082436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6" name="타원 1015"/>
            <p:cNvSpPr/>
            <p:nvPr/>
          </p:nvSpPr>
          <p:spPr>
            <a:xfrm>
              <a:off x="1100143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7" name="타원 1016"/>
            <p:cNvSpPr/>
            <p:nvPr/>
          </p:nvSpPr>
          <p:spPr>
            <a:xfrm>
              <a:off x="1117849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8" name="타원 1017"/>
            <p:cNvSpPr/>
            <p:nvPr/>
          </p:nvSpPr>
          <p:spPr>
            <a:xfrm>
              <a:off x="1135556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9" name="타원 1018"/>
            <p:cNvSpPr/>
            <p:nvPr/>
          </p:nvSpPr>
          <p:spPr>
            <a:xfrm>
              <a:off x="1153262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0" name="타원 1019"/>
            <p:cNvSpPr/>
            <p:nvPr/>
          </p:nvSpPr>
          <p:spPr>
            <a:xfrm>
              <a:off x="1170969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1" name="타원 1020"/>
            <p:cNvSpPr/>
            <p:nvPr/>
          </p:nvSpPr>
          <p:spPr>
            <a:xfrm>
              <a:off x="1188676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2" name="타원 1021"/>
            <p:cNvSpPr/>
            <p:nvPr/>
          </p:nvSpPr>
          <p:spPr>
            <a:xfrm>
              <a:off x="1206382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3" name="타원 1022"/>
            <p:cNvSpPr/>
            <p:nvPr/>
          </p:nvSpPr>
          <p:spPr>
            <a:xfrm>
              <a:off x="1224089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/>
            <p:cNvSpPr/>
            <p:nvPr/>
          </p:nvSpPr>
          <p:spPr>
            <a:xfrm>
              <a:off x="124179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/>
            <p:cNvSpPr/>
            <p:nvPr/>
          </p:nvSpPr>
          <p:spPr>
            <a:xfrm>
              <a:off x="1259502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6" name="타원 1025"/>
            <p:cNvSpPr/>
            <p:nvPr/>
          </p:nvSpPr>
          <p:spPr>
            <a:xfrm>
              <a:off x="1277209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/>
            <p:cNvSpPr/>
            <p:nvPr/>
          </p:nvSpPr>
          <p:spPr>
            <a:xfrm>
              <a:off x="129491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/>
            <p:cNvSpPr/>
            <p:nvPr/>
          </p:nvSpPr>
          <p:spPr>
            <a:xfrm>
              <a:off x="958490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/>
            <p:cNvSpPr/>
            <p:nvPr/>
          </p:nvSpPr>
          <p:spPr>
            <a:xfrm>
              <a:off x="976196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/>
            <p:cNvSpPr/>
            <p:nvPr/>
          </p:nvSpPr>
          <p:spPr>
            <a:xfrm>
              <a:off x="993903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/>
            <p:cNvSpPr/>
            <p:nvPr/>
          </p:nvSpPr>
          <p:spPr>
            <a:xfrm>
              <a:off x="1011610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/>
            <p:cNvSpPr/>
            <p:nvPr/>
          </p:nvSpPr>
          <p:spPr>
            <a:xfrm>
              <a:off x="1029316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타원 1032"/>
            <p:cNvSpPr/>
            <p:nvPr/>
          </p:nvSpPr>
          <p:spPr>
            <a:xfrm>
              <a:off x="1047023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타원 1033"/>
            <p:cNvSpPr/>
            <p:nvPr/>
          </p:nvSpPr>
          <p:spPr>
            <a:xfrm>
              <a:off x="1064729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타원 1034"/>
            <p:cNvSpPr/>
            <p:nvPr/>
          </p:nvSpPr>
          <p:spPr>
            <a:xfrm>
              <a:off x="1082436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타원 1035"/>
            <p:cNvSpPr/>
            <p:nvPr/>
          </p:nvSpPr>
          <p:spPr>
            <a:xfrm>
              <a:off x="1100143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타원 1036"/>
            <p:cNvSpPr/>
            <p:nvPr/>
          </p:nvSpPr>
          <p:spPr>
            <a:xfrm>
              <a:off x="1117849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타원 1037"/>
            <p:cNvSpPr/>
            <p:nvPr/>
          </p:nvSpPr>
          <p:spPr>
            <a:xfrm>
              <a:off x="1135556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타원 1038"/>
            <p:cNvSpPr/>
            <p:nvPr/>
          </p:nvSpPr>
          <p:spPr>
            <a:xfrm>
              <a:off x="1153262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타원 1039"/>
            <p:cNvSpPr/>
            <p:nvPr/>
          </p:nvSpPr>
          <p:spPr>
            <a:xfrm>
              <a:off x="1170969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/>
            <p:cNvSpPr/>
            <p:nvPr/>
          </p:nvSpPr>
          <p:spPr>
            <a:xfrm>
              <a:off x="1188676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/>
            <p:cNvSpPr/>
            <p:nvPr/>
          </p:nvSpPr>
          <p:spPr>
            <a:xfrm>
              <a:off x="1206382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타원 1042"/>
            <p:cNvSpPr/>
            <p:nvPr/>
          </p:nvSpPr>
          <p:spPr>
            <a:xfrm>
              <a:off x="1224089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타원 1043"/>
            <p:cNvSpPr/>
            <p:nvPr/>
          </p:nvSpPr>
          <p:spPr>
            <a:xfrm>
              <a:off x="124179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타원 1044"/>
            <p:cNvSpPr/>
            <p:nvPr/>
          </p:nvSpPr>
          <p:spPr>
            <a:xfrm>
              <a:off x="1259502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/>
            <p:cNvSpPr/>
            <p:nvPr/>
          </p:nvSpPr>
          <p:spPr>
            <a:xfrm>
              <a:off x="1277209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/>
            <p:cNvSpPr/>
            <p:nvPr/>
          </p:nvSpPr>
          <p:spPr>
            <a:xfrm>
              <a:off x="129491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타원 1047"/>
            <p:cNvSpPr/>
            <p:nvPr/>
          </p:nvSpPr>
          <p:spPr>
            <a:xfrm>
              <a:off x="958490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타원 1048"/>
            <p:cNvSpPr/>
            <p:nvPr/>
          </p:nvSpPr>
          <p:spPr>
            <a:xfrm>
              <a:off x="976196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타원 1049"/>
            <p:cNvSpPr/>
            <p:nvPr/>
          </p:nvSpPr>
          <p:spPr>
            <a:xfrm>
              <a:off x="993903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1" name="타원 1050"/>
            <p:cNvSpPr/>
            <p:nvPr/>
          </p:nvSpPr>
          <p:spPr>
            <a:xfrm>
              <a:off x="1011610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타원 1051"/>
            <p:cNvSpPr/>
            <p:nvPr/>
          </p:nvSpPr>
          <p:spPr>
            <a:xfrm>
              <a:off x="1029316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타원 1052"/>
            <p:cNvSpPr/>
            <p:nvPr/>
          </p:nvSpPr>
          <p:spPr>
            <a:xfrm>
              <a:off x="1047023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타원 1053"/>
            <p:cNvSpPr/>
            <p:nvPr/>
          </p:nvSpPr>
          <p:spPr>
            <a:xfrm>
              <a:off x="1064729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타원 1054"/>
            <p:cNvSpPr/>
            <p:nvPr/>
          </p:nvSpPr>
          <p:spPr>
            <a:xfrm>
              <a:off x="1082436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/>
            <p:cNvSpPr/>
            <p:nvPr/>
          </p:nvSpPr>
          <p:spPr>
            <a:xfrm>
              <a:off x="1100143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/>
            <p:cNvSpPr/>
            <p:nvPr/>
          </p:nvSpPr>
          <p:spPr>
            <a:xfrm>
              <a:off x="1117849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8" name="타원 1057"/>
            <p:cNvSpPr/>
            <p:nvPr/>
          </p:nvSpPr>
          <p:spPr>
            <a:xfrm>
              <a:off x="1135556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타원 1058"/>
            <p:cNvSpPr/>
            <p:nvPr/>
          </p:nvSpPr>
          <p:spPr>
            <a:xfrm>
              <a:off x="1153262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타원 1059"/>
            <p:cNvSpPr/>
            <p:nvPr/>
          </p:nvSpPr>
          <p:spPr>
            <a:xfrm>
              <a:off x="1170969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타원 1060"/>
            <p:cNvSpPr/>
            <p:nvPr/>
          </p:nvSpPr>
          <p:spPr>
            <a:xfrm>
              <a:off x="1188676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타원 1061"/>
            <p:cNvSpPr/>
            <p:nvPr/>
          </p:nvSpPr>
          <p:spPr>
            <a:xfrm>
              <a:off x="1206382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타원 1062"/>
            <p:cNvSpPr/>
            <p:nvPr/>
          </p:nvSpPr>
          <p:spPr>
            <a:xfrm>
              <a:off x="1224089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타원 1063"/>
            <p:cNvSpPr/>
            <p:nvPr/>
          </p:nvSpPr>
          <p:spPr>
            <a:xfrm>
              <a:off x="124179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/>
            <p:cNvSpPr/>
            <p:nvPr/>
          </p:nvSpPr>
          <p:spPr>
            <a:xfrm>
              <a:off x="1259502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/>
            <p:cNvSpPr/>
            <p:nvPr/>
          </p:nvSpPr>
          <p:spPr>
            <a:xfrm>
              <a:off x="1277209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/>
            <p:cNvSpPr/>
            <p:nvPr/>
          </p:nvSpPr>
          <p:spPr>
            <a:xfrm>
              <a:off x="129491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/>
            <p:cNvSpPr/>
            <p:nvPr/>
          </p:nvSpPr>
          <p:spPr>
            <a:xfrm>
              <a:off x="958490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/>
            <p:cNvSpPr/>
            <p:nvPr/>
          </p:nvSpPr>
          <p:spPr>
            <a:xfrm>
              <a:off x="976196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/>
            <p:cNvSpPr/>
            <p:nvPr/>
          </p:nvSpPr>
          <p:spPr>
            <a:xfrm>
              <a:off x="993903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/>
            <p:cNvSpPr/>
            <p:nvPr/>
          </p:nvSpPr>
          <p:spPr>
            <a:xfrm>
              <a:off x="1011610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/>
            <p:cNvSpPr/>
            <p:nvPr/>
          </p:nvSpPr>
          <p:spPr>
            <a:xfrm>
              <a:off x="1029316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/>
            <p:cNvSpPr/>
            <p:nvPr/>
          </p:nvSpPr>
          <p:spPr>
            <a:xfrm>
              <a:off x="1047023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/>
            <p:cNvSpPr/>
            <p:nvPr/>
          </p:nvSpPr>
          <p:spPr>
            <a:xfrm>
              <a:off x="1064729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/>
            <p:cNvSpPr/>
            <p:nvPr/>
          </p:nvSpPr>
          <p:spPr>
            <a:xfrm>
              <a:off x="1082436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/>
            <p:cNvSpPr/>
            <p:nvPr/>
          </p:nvSpPr>
          <p:spPr>
            <a:xfrm>
              <a:off x="1100143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타원 1076"/>
            <p:cNvSpPr/>
            <p:nvPr/>
          </p:nvSpPr>
          <p:spPr>
            <a:xfrm>
              <a:off x="1117849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타원 1077"/>
            <p:cNvSpPr/>
            <p:nvPr/>
          </p:nvSpPr>
          <p:spPr>
            <a:xfrm>
              <a:off x="1135556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타원 1078"/>
            <p:cNvSpPr/>
            <p:nvPr/>
          </p:nvSpPr>
          <p:spPr>
            <a:xfrm>
              <a:off x="1153262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타원 1079"/>
            <p:cNvSpPr/>
            <p:nvPr/>
          </p:nvSpPr>
          <p:spPr>
            <a:xfrm>
              <a:off x="1170969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/>
            <p:cNvSpPr/>
            <p:nvPr/>
          </p:nvSpPr>
          <p:spPr>
            <a:xfrm>
              <a:off x="1188676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타원 1081"/>
            <p:cNvSpPr/>
            <p:nvPr/>
          </p:nvSpPr>
          <p:spPr>
            <a:xfrm>
              <a:off x="1206382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/>
            <p:cNvSpPr/>
            <p:nvPr/>
          </p:nvSpPr>
          <p:spPr>
            <a:xfrm>
              <a:off x="1224089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/>
            <p:cNvSpPr/>
            <p:nvPr/>
          </p:nvSpPr>
          <p:spPr>
            <a:xfrm>
              <a:off x="124179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타원 1084"/>
            <p:cNvSpPr/>
            <p:nvPr/>
          </p:nvSpPr>
          <p:spPr>
            <a:xfrm>
              <a:off x="1259502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6" name="타원 1085"/>
            <p:cNvSpPr/>
            <p:nvPr/>
          </p:nvSpPr>
          <p:spPr>
            <a:xfrm>
              <a:off x="1277209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타원 1086"/>
            <p:cNvSpPr/>
            <p:nvPr/>
          </p:nvSpPr>
          <p:spPr>
            <a:xfrm>
              <a:off x="129491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타원 1087"/>
            <p:cNvSpPr/>
            <p:nvPr/>
          </p:nvSpPr>
          <p:spPr>
            <a:xfrm>
              <a:off x="958490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9" name="타원 1088"/>
            <p:cNvSpPr/>
            <p:nvPr/>
          </p:nvSpPr>
          <p:spPr>
            <a:xfrm>
              <a:off x="976196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0" name="타원 1089"/>
            <p:cNvSpPr/>
            <p:nvPr/>
          </p:nvSpPr>
          <p:spPr>
            <a:xfrm>
              <a:off x="993903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타원 1090"/>
            <p:cNvSpPr/>
            <p:nvPr/>
          </p:nvSpPr>
          <p:spPr>
            <a:xfrm>
              <a:off x="1011610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타원 1091"/>
            <p:cNvSpPr/>
            <p:nvPr/>
          </p:nvSpPr>
          <p:spPr>
            <a:xfrm>
              <a:off x="1029316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타원 1092"/>
            <p:cNvSpPr/>
            <p:nvPr/>
          </p:nvSpPr>
          <p:spPr>
            <a:xfrm>
              <a:off x="1047023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타원 1093"/>
            <p:cNvSpPr/>
            <p:nvPr/>
          </p:nvSpPr>
          <p:spPr>
            <a:xfrm>
              <a:off x="1064729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타원 1094"/>
            <p:cNvSpPr/>
            <p:nvPr/>
          </p:nvSpPr>
          <p:spPr>
            <a:xfrm>
              <a:off x="1082436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6" name="타원 1095"/>
            <p:cNvSpPr/>
            <p:nvPr/>
          </p:nvSpPr>
          <p:spPr>
            <a:xfrm>
              <a:off x="1100143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타원 1096"/>
            <p:cNvSpPr/>
            <p:nvPr/>
          </p:nvSpPr>
          <p:spPr>
            <a:xfrm>
              <a:off x="1117849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타원 1097"/>
            <p:cNvSpPr/>
            <p:nvPr/>
          </p:nvSpPr>
          <p:spPr>
            <a:xfrm>
              <a:off x="1135556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타원 1098"/>
            <p:cNvSpPr/>
            <p:nvPr/>
          </p:nvSpPr>
          <p:spPr>
            <a:xfrm>
              <a:off x="1153262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타원 1099"/>
            <p:cNvSpPr/>
            <p:nvPr/>
          </p:nvSpPr>
          <p:spPr>
            <a:xfrm>
              <a:off x="1170969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타원 1100"/>
            <p:cNvSpPr/>
            <p:nvPr/>
          </p:nvSpPr>
          <p:spPr>
            <a:xfrm>
              <a:off x="1188676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/>
            <p:cNvSpPr/>
            <p:nvPr/>
          </p:nvSpPr>
          <p:spPr>
            <a:xfrm>
              <a:off x="1206382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타원 1102"/>
            <p:cNvSpPr/>
            <p:nvPr/>
          </p:nvSpPr>
          <p:spPr>
            <a:xfrm>
              <a:off x="1224089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/>
            <p:cNvSpPr/>
            <p:nvPr/>
          </p:nvSpPr>
          <p:spPr>
            <a:xfrm>
              <a:off x="124179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5" name="타원 1104"/>
            <p:cNvSpPr/>
            <p:nvPr/>
          </p:nvSpPr>
          <p:spPr>
            <a:xfrm>
              <a:off x="1259502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타원 1105"/>
            <p:cNvSpPr/>
            <p:nvPr/>
          </p:nvSpPr>
          <p:spPr>
            <a:xfrm>
              <a:off x="1277209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/>
            <p:cNvSpPr/>
            <p:nvPr/>
          </p:nvSpPr>
          <p:spPr>
            <a:xfrm>
              <a:off x="129491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/>
            <p:cNvSpPr/>
            <p:nvPr/>
          </p:nvSpPr>
          <p:spPr>
            <a:xfrm>
              <a:off x="958490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/>
            <p:cNvSpPr/>
            <p:nvPr/>
          </p:nvSpPr>
          <p:spPr>
            <a:xfrm>
              <a:off x="976196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/>
            <p:cNvSpPr/>
            <p:nvPr/>
          </p:nvSpPr>
          <p:spPr>
            <a:xfrm>
              <a:off x="993903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/>
            <p:cNvSpPr/>
            <p:nvPr/>
          </p:nvSpPr>
          <p:spPr>
            <a:xfrm>
              <a:off x="1011610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/>
            <p:cNvSpPr/>
            <p:nvPr/>
          </p:nvSpPr>
          <p:spPr>
            <a:xfrm>
              <a:off x="1029316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3" name="타원 1112"/>
            <p:cNvSpPr/>
            <p:nvPr/>
          </p:nvSpPr>
          <p:spPr>
            <a:xfrm>
              <a:off x="1047023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/>
            <p:cNvSpPr/>
            <p:nvPr/>
          </p:nvSpPr>
          <p:spPr>
            <a:xfrm>
              <a:off x="1064729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/>
            <p:cNvSpPr/>
            <p:nvPr/>
          </p:nvSpPr>
          <p:spPr>
            <a:xfrm>
              <a:off x="1082436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/>
            <p:cNvSpPr/>
            <p:nvPr/>
          </p:nvSpPr>
          <p:spPr>
            <a:xfrm>
              <a:off x="1100143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/>
            <p:cNvSpPr/>
            <p:nvPr/>
          </p:nvSpPr>
          <p:spPr>
            <a:xfrm>
              <a:off x="1117849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/>
            <p:cNvSpPr/>
            <p:nvPr/>
          </p:nvSpPr>
          <p:spPr>
            <a:xfrm>
              <a:off x="1135556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9" name="타원 1118"/>
            <p:cNvSpPr/>
            <p:nvPr/>
          </p:nvSpPr>
          <p:spPr>
            <a:xfrm>
              <a:off x="1153262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0" name="타원 1119"/>
            <p:cNvSpPr/>
            <p:nvPr/>
          </p:nvSpPr>
          <p:spPr>
            <a:xfrm>
              <a:off x="1170969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/>
            <p:cNvSpPr/>
            <p:nvPr/>
          </p:nvSpPr>
          <p:spPr>
            <a:xfrm>
              <a:off x="1188676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2" name="타원 1121"/>
            <p:cNvSpPr/>
            <p:nvPr/>
          </p:nvSpPr>
          <p:spPr>
            <a:xfrm>
              <a:off x="1206382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타원 1122"/>
            <p:cNvSpPr/>
            <p:nvPr/>
          </p:nvSpPr>
          <p:spPr>
            <a:xfrm>
              <a:off x="1224089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타원 1123"/>
            <p:cNvSpPr/>
            <p:nvPr/>
          </p:nvSpPr>
          <p:spPr>
            <a:xfrm>
              <a:off x="124179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타원 1124"/>
            <p:cNvSpPr/>
            <p:nvPr/>
          </p:nvSpPr>
          <p:spPr>
            <a:xfrm>
              <a:off x="1259502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6" name="타원 1125"/>
            <p:cNvSpPr/>
            <p:nvPr/>
          </p:nvSpPr>
          <p:spPr>
            <a:xfrm>
              <a:off x="1277209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" name="타원 1126"/>
            <p:cNvSpPr/>
            <p:nvPr/>
          </p:nvSpPr>
          <p:spPr>
            <a:xfrm>
              <a:off x="129491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8" name="타원 1127"/>
            <p:cNvSpPr/>
            <p:nvPr/>
          </p:nvSpPr>
          <p:spPr>
            <a:xfrm>
              <a:off x="958490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9" name="타원 1128"/>
            <p:cNvSpPr/>
            <p:nvPr/>
          </p:nvSpPr>
          <p:spPr>
            <a:xfrm>
              <a:off x="976196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0" name="타원 1129"/>
            <p:cNvSpPr/>
            <p:nvPr/>
          </p:nvSpPr>
          <p:spPr>
            <a:xfrm>
              <a:off x="993903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1" name="타원 1130"/>
            <p:cNvSpPr/>
            <p:nvPr/>
          </p:nvSpPr>
          <p:spPr>
            <a:xfrm>
              <a:off x="1011610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2" name="타원 1131"/>
            <p:cNvSpPr/>
            <p:nvPr/>
          </p:nvSpPr>
          <p:spPr>
            <a:xfrm>
              <a:off x="1029316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3" name="타원 1132"/>
            <p:cNvSpPr/>
            <p:nvPr/>
          </p:nvSpPr>
          <p:spPr>
            <a:xfrm>
              <a:off x="1047023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4" name="타원 1133"/>
            <p:cNvSpPr/>
            <p:nvPr/>
          </p:nvSpPr>
          <p:spPr>
            <a:xfrm>
              <a:off x="1064729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5" name="타원 1134"/>
            <p:cNvSpPr/>
            <p:nvPr/>
          </p:nvSpPr>
          <p:spPr>
            <a:xfrm>
              <a:off x="1082436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6" name="타원 1135"/>
            <p:cNvSpPr/>
            <p:nvPr/>
          </p:nvSpPr>
          <p:spPr>
            <a:xfrm>
              <a:off x="1100143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7" name="타원 1136"/>
            <p:cNvSpPr/>
            <p:nvPr/>
          </p:nvSpPr>
          <p:spPr>
            <a:xfrm>
              <a:off x="1117849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8" name="타원 1137"/>
            <p:cNvSpPr/>
            <p:nvPr/>
          </p:nvSpPr>
          <p:spPr>
            <a:xfrm>
              <a:off x="1135556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9" name="타원 1138"/>
            <p:cNvSpPr/>
            <p:nvPr/>
          </p:nvSpPr>
          <p:spPr>
            <a:xfrm>
              <a:off x="1153262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0" name="타원 1139"/>
            <p:cNvSpPr/>
            <p:nvPr/>
          </p:nvSpPr>
          <p:spPr>
            <a:xfrm>
              <a:off x="1170969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1" name="타원 1140"/>
            <p:cNvSpPr/>
            <p:nvPr/>
          </p:nvSpPr>
          <p:spPr>
            <a:xfrm>
              <a:off x="1188676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2" name="타원 1141"/>
            <p:cNvSpPr/>
            <p:nvPr/>
          </p:nvSpPr>
          <p:spPr>
            <a:xfrm>
              <a:off x="1206382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3" name="타원 1142"/>
            <p:cNvSpPr/>
            <p:nvPr/>
          </p:nvSpPr>
          <p:spPr>
            <a:xfrm>
              <a:off x="1224089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타원 1143"/>
            <p:cNvSpPr/>
            <p:nvPr/>
          </p:nvSpPr>
          <p:spPr>
            <a:xfrm>
              <a:off x="124179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5" name="타원 1144"/>
            <p:cNvSpPr/>
            <p:nvPr/>
          </p:nvSpPr>
          <p:spPr>
            <a:xfrm>
              <a:off x="1259502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6" name="타원 1145"/>
            <p:cNvSpPr/>
            <p:nvPr/>
          </p:nvSpPr>
          <p:spPr>
            <a:xfrm>
              <a:off x="1277209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7" name="타원 1146"/>
            <p:cNvSpPr/>
            <p:nvPr/>
          </p:nvSpPr>
          <p:spPr>
            <a:xfrm>
              <a:off x="129491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8" name="타원 1147"/>
            <p:cNvSpPr/>
            <p:nvPr/>
          </p:nvSpPr>
          <p:spPr>
            <a:xfrm>
              <a:off x="958490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9" name="타원 1148"/>
            <p:cNvSpPr/>
            <p:nvPr/>
          </p:nvSpPr>
          <p:spPr>
            <a:xfrm>
              <a:off x="976196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/>
            <p:cNvSpPr/>
            <p:nvPr/>
          </p:nvSpPr>
          <p:spPr>
            <a:xfrm>
              <a:off x="993903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1" name="타원 1150"/>
            <p:cNvSpPr/>
            <p:nvPr/>
          </p:nvSpPr>
          <p:spPr>
            <a:xfrm>
              <a:off x="1011610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2" name="타원 1151"/>
            <p:cNvSpPr/>
            <p:nvPr/>
          </p:nvSpPr>
          <p:spPr>
            <a:xfrm>
              <a:off x="1029316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3" name="타원 1152"/>
            <p:cNvSpPr/>
            <p:nvPr/>
          </p:nvSpPr>
          <p:spPr>
            <a:xfrm>
              <a:off x="1047023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/>
            <p:cNvSpPr/>
            <p:nvPr/>
          </p:nvSpPr>
          <p:spPr>
            <a:xfrm>
              <a:off x="1064729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5" name="타원 1154"/>
            <p:cNvSpPr/>
            <p:nvPr/>
          </p:nvSpPr>
          <p:spPr>
            <a:xfrm>
              <a:off x="1082436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6" name="타원 1155"/>
            <p:cNvSpPr/>
            <p:nvPr/>
          </p:nvSpPr>
          <p:spPr>
            <a:xfrm>
              <a:off x="1100143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7" name="타원 1156"/>
            <p:cNvSpPr/>
            <p:nvPr/>
          </p:nvSpPr>
          <p:spPr>
            <a:xfrm>
              <a:off x="1117849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/>
            <p:cNvSpPr/>
            <p:nvPr/>
          </p:nvSpPr>
          <p:spPr>
            <a:xfrm>
              <a:off x="1135556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타원 1158"/>
            <p:cNvSpPr/>
            <p:nvPr/>
          </p:nvSpPr>
          <p:spPr>
            <a:xfrm>
              <a:off x="1153262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0" name="타원 1159"/>
            <p:cNvSpPr/>
            <p:nvPr/>
          </p:nvSpPr>
          <p:spPr>
            <a:xfrm>
              <a:off x="1170969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1" name="타원 1160"/>
            <p:cNvSpPr/>
            <p:nvPr/>
          </p:nvSpPr>
          <p:spPr>
            <a:xfrm>
              <a:off x="1188676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/>
            <p:cNvSpPr/>
            <p:nvPr/>
          </p:nvSpPr>
          <p:spPr>
            <a:xfrm>
              <a:off x="1206382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3" name="타원 1162"/>
            <p:cNvSpPr/>
            <p:nvPr/>
          </p:nvSpPr>
          <p:spPr>
            <a:xfrm>
              <a:off x="1224089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/>
            <p:cNvSpPr/>
            <p:nvPr/>
          </p:nvSpPr>
          <p:spPr>
            <a:xfrm>
              <a:off x="124179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타원 1164"/>
            <p:cNvSpPr/>
            <p:nvPr/>
          </p:nvSpPr>
          <p:spPr>
            <a:xfrm>
              <a:off x="1259502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/>
            <p:cNvSpPr/>
            <p:nvPr/>
          </p:nvSpPr>
          <p:spPr>
            <a:xfrm>
              <a:off x="1277209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타원 1166"/>
            <p:cNvSpPr/>
            <p:nvPr/>
          </p:nvSpPr>
          <p:spPr>
            <a:xfrm>
              <a:off x="129491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/>
            <p:cNvSpPr/>
            <p:nvPr/>
          </p:nvSpPr>
          <p:spPr>
            <a:xfrm>
              <a:off x="958490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9" name="타원 1168"/>
            <p:cNvSpPr/>
            <p:nvPr/>
          </p:nvSpPr>
          <p:spPr>
            <a:xfrm>
              <a:off x="976196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0" name="타원 1169"/>
            <p:cNvSpPr/>
            <p:nvPr/>
          </p:nvSpPr>
          <p:spPr>
            <a:xfrm>
              <a:off x="993903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1" name="타원 1170"/>
            <p:cNvSpPr/>
            <p:nvPr/>
          </p:nvSpPr>
          <p:spPr>
            <a:xfrm>
              <a:off x="1011610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/>
            <p:cNvSpPr/>
            <p:nvPr/>
          </p:nvSpPr>
          <p:spPr>
            <a:xfrm>
              <a:off x="1029316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타원 1172"/>
            <p:cNvSpPr/>
            <p:nvPr/>
          </p:nvSpPr>
          <p:spPr>
            <a:xfrm>
              <a:off x="1047023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4" name="타원 1173"/>
            <p:cNvSpPr/>
            <p:nvPr/>
          </p:nvSpPr>
          <p:spPr>
            <a:xfrm>
              <a:off x="1064729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5" name="타원 1174"/>
            <p:cNvSpPr/>
            <p:nvPr/>
          </p:nvSpPr>
          <p:spPr>
            <a:xfrm>
              <a:off x="1082436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6" name="타원 1175"/>
            <p:cNvSpPr/>
            <p:nvPr/>
          </p:nvSpPr>
          <p:spPr>
            <a:xfrm>
              <a:off x="1100143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타원 1176"/>
            <p:cNvSpPr/>
            <p:nvPr/>
          </p:nvSpPr>
          <p:spPr>
            <a:xfrm>
              <a:off x="1117849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타원 1177"/>
            <p:cNvSpPr/>
            <p:nvPr/>
          </p:nvSpPr>
          <p:spPr>
            <a:xfrm>
              <a:off x="1135556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타원 1178"/>
            <p:cNvSpPr/>
            <p:nvPr/>
          </p:nvSpPr>
          <p:spPr>
            <a:xfrm>
              <a:off x="1153262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타원 1179"/>
            <p:cNvSpPr/>
            <p:nvPr/>
          </p:nvSpPr>
          <p:spPr>
            <a:xfrm>
              <a:off x="1170969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타원 1180"/>
            <p:cNvSpPr/>
            <p:nvPr/>
          </p:nvSpPr>
          <p:spPr>
            <a:xfrm>
              <a:off x="1188676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타원 1181"/>
            <p:cNvSpPr/>
            <p:nvPr/>
          </p:nvSpPr>
          <p:spPr>
            <a:xfrm>
              <a:off x="1206382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타원 1182"/>
            <p:cNvSpPr/>
            <p:nvPr/>
          </p:nvSpPr>
          <p:spPr>
            <a:xfrm>
              <a:off x="1224089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타원 1183"/>
            <p:cNvSpPr/>
            <p:nvPr/>
          </p:nvSpPr>
          <p:spPr>
            <a:xfrm>
              <a:off x="124179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타원 1184"/>
            <p:cNvSpPr/>
            <p:nvPr/>
          </p:nvSpPr>
          <p:spPr>
            <a:xfrm>
              <a:off x="1259502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타원 1185"/>
            <p:cNvSpPr/>
            <p:nvPr/>
          </p:nvSpPr>
          <p:spPr>
            <a:xfrm>
              <a:off x="1277209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타원 1186"/>
            <p:cNvSpPr/>
            <p:nvPr/>
          </p:nvSpPr>
          <p:spPr>
            <a:xfrm>
              <a:off x="129491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타원 1187"/>
            <p:cNvSpPr/>
            <p:nvPr/>
          </p:nvSpPr>
          <p:spPr>
            <a:xfrm>
              <a:off x="958490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타원 1188"/>
            <p:cNvSpPr/>
            <p:nvPr/>
          </p:nvSpPr>
          <p:spPr>
            <a:xfrm>
              <a:off x="976196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타원 1189"/>
            <p:cNvSpPr/>
            <p:nvPr/>
          </p:nvSpPr>
          <p:spPr>
            <a:xfrm>
              <a:off x="993903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타원 1190"/>
            <p:cNvSpPr/>
            <p:nvPr/>
          </p:nvSpPr>
          <p:spPr>
            <a:xfrm>
              <a:off x="1011610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타원 1191"/>
            <p:cNvSpPr/>
            <p:nvPr/>
          </p:nvSpPr>
          <p:spPr>
            <a:xfrm>
              <a:off x="1029316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타원 1192"/>
            <p:cNvSpPr/>
            <p:nvPr/>
          </p:nvSpPr>
          <p:spPr>
            <a:xfrm>
              <a:off x="1047023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타원 1193"/>
            <p:cNvSpPr/>
            <p:nvPr/>
          </p:nvSpPr>
          <p:spPr>
            <a:xfrm>
              <a:off x="1064729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타원 1194"/>
            <p:cNvSpPr/>
            <p:nvPr/>
          </p:nvSpPr>
          <p:spPr>
            <a:xfrm>
              <a:off x="1082436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타원 1195"/>
            <p:cNvSpPr/>
            <p:nvPr/>
          </p:nvSpPr>
          <p:spPr>
            <a:xfrm>
              <a:off x="1100143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타원 1196"/>
            <p:cNvSpPr/>
            <p:nvPr/>
          </p:nvSpPr>
          <p:spPr>
            <a:xfrm>
              <a:off x="1117849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타원 1197"/>
            <p:cNvSpPr/>
            <p:nvPr/>
          </p:nvSpPr>
          <p:spPr>
            <a:xfrm>
              <a:off x="1135556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타원 1198"/>
            <p:cNvSpPr/>
            <p:nvPr/>
          </p:nvSpPr>
          <p:spPr>
            <a:xfrm>
              <a:off x="1153262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타원 1199"/>
            <p:cNvSpPr/>
            <p:nvPr/>
          </p:nvSpPr>
          <p:spPr>
            <a:xfrm>
              <a:off x="1170969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타원 1200"/>
            <p:cNvSpPr/>
            <p:nvPr/>
          </p:nvSpPr>
          <p:spPr>
            <a:xfrm>
              <a:off x="1188676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타원 1201"/>
            <p:cNvSpPr/>
            <p:nvPr/>
          </p:nvSpPr>
          <p:spPr>
            <a:xfrm>
              <a:off x="1206382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타원 1202"/>
            <p:cNvSpPr/>
            <p:nvPr/>
          </p:nvSpPr>
          <p:spPr>
            <a:xfrm>
              <a:off x="1224089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4" name="타원 1203"/>
            <p:cNvSpPr/>
            <p:nvPr/>
          </p:nvSpPr>
          <p:spPr>
            <a:xfrm>
              <a:off x="124179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5" name="타원 1204"/>
            <p:cNvSpPr/>
            <p:nvPr/>
          </p:nvSpPr>
          <p:spPr>
            <a:xfrm>
              <a:off x="1259502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6" name="타원 1205"/>
            <p:cNvSpPr/>
            <p:nvPr/>
          </p:nvSpPr>
          <p:spPr>
            <a:xfrm>
              <a:off x="1277209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타원 1206"/>
            <p:cNvSpPr/>
            <p:nvPr/>
          </p:nvSpPr>
          <p:spPr>
            <a:xfrm>
              <a:off x="129491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타원 1207"/>
            <p:cNvSpPr/>
            <p:nvPr/>
          </p:nvSpPr>
          <p:spPr>
            <a:xfrm>
              <a:off x="958490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9" name="타원 1208"/>
            <p:cNvSpPr/>
            <p:nvPr/>
          </p:nvSpPr>
          <p:spPr>
            <a:xfrm>
              <a:off x="976196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0" name="타원 1209"/>
            <p:cNvSpPr/>
            <p:nvPr/>
          </p:nvSpPr>
          <p:spPr>
            <a:xfrm>
              <a:off x="993903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1" name="타원 1210"/>
            <p:cNvSpPr/>
            <p:nvPr/>
          </p:nvSpPr>
          <p:spPr>
            <a:xfrm>
              <a:off x="1011610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타원 1211"/>
            <p:cNvSpPr/>
            <p:nvPr/>
          </p:nvSpPr>
          <p:spPr>
            <a:xfrm>
              <a:off x="1029316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타원 1212"/>
            <p:cNvSpPr/>
            <p:nvPr/>
          </p:nvSpPr>
          <p:spPr>
            <a:xfrm>
              <a:off x="1047023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4" name="타원 1213"/>
            <p:cNvSpPr/>
            <p:nvPr/>
          </p:nvSpPr>
          <p:spPr>
            <a:xfrm>
              <a:off x="1064729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5" name="타원 1214"/>
            <p:cNvSpPr/>
            <p:nvPr/>
          </p:nvSpPr>
          <p:spPr>
            <a:xfrm>
              <a:off x="1082436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타원 1215"/>
            <p:cNvSpPr/>
            <p:nvPr/>
          </p:nvSpPr>
          <p:spPr>
            <a:xfrm>
              <a:off x="1100143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타원 1216"/>
            <p:cNvSpPr/>
            <p:nvPr/>
          </p:nvSpPr>
          <p:spPr>
            <a:xfrm>
              <a:off x="1117849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타원 1217"/>
            <p:cNvSpPr/>
            <p:nvPr/>
          </p:nvSpPr>
          <p:spPr>
            <a:xfrm>
              <a:off x="1135556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타원 1218"/>
            <p:cNvSpPr/>
            <p:nvPr/>
          </p:nvSpPr>
          <p:spPr>
            <a:xfrm>
              <a:off x="1153262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타원 1219"/>
            <p:cNvSpPr/>
            <p:nvPr/>
          </p:nvSpPr>
          <p:spPr>
            <a:xfrm>
              <a:off x="1170969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타원 1220"/>
            <p:cNvSpPr/>
            <p:nvPr/>
          </p:nvSpPr>
          <p:spPr>
            <a:xfrm>
              <a:off x="1188676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타원 1221"/>
            <p:cNvSpPr/>
            <p:nvPr/>
          </p:nvSpPr>
          <p:spPr>
            <a:xfrm>
              <a:off x="1206382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타원 1222"/>
            <p:cNvSpPr/>
            <p:nvPr/>
          </p:nvSpPr>
          <p:spPr>
            <a:xfrm>
              <a:off x="1224089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타원 1223"/>
            <p:cNvSpPr/>
            <p:nvPr/>
          </p:nvSpPr>
          <p:spPr>
            <a:xfrm>
              <a:off x="124179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타원 1224"/>
            <p:cNvSpPr/>
            <p:nvPr/>
          </p:nvSpPr>
          <p:spPr>
            <a:xfrm>
              <a:off x="1259502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타원 1225"/>
            <p:cNvSpPr/>
            <p:nvPr/>
          </p:nvSpPr>
          <p:spPr>
            <a:xfrm>
              <a:off x="1277209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타원 1226"/>
            <p:cNvSpPr/>
            <p:nvPr/>
          </p:nvSpPr>
          <p:spPr>
            <a:xfrm>
              <a:off x="129491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1001431" y="5029326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직사각형 1228"/>
            <p:cNvSpPr/>
            <p:nvPr/>
          </p:nvSpPr>
          <p:spPr>
            <a:xfrm>
              <a:off x="1011610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0" name="직사각형 1229"/>
            <p:cNvSpPr/>
            <p:nvPr/>
          </p:nvSpPr>
          <p:spPr>
            <a:xfrm>
              <a:off x="1188676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5563" y="534211"/>
            <a:ext cx="2121869" cy="3600000"/>
            <a:chOff x="4538293" y="1406112"/>
            <a:chExt cx="2558223" cy="4340326"/>
          </a:xfrm>
        </p:grpSpPr>
        <p:sp>
          <p:nvSpPr>
            <p:cNvPr id="5" name="직사각형 4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42195" y="4879083"/>
            <a:ext cx="1620000" cy="1620000"/>
            <a:chOff x="7051521" y="1924350"/>
            <a:chExt cx="1620000" cy="1620000"/>
          </a:xfrm>
        </p:grpSpPr>
        <p:sp>
          <p:nvSpPr>
            <p:cNvPr id="11" name="직사각형 10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57415" y="4879083"/>
            <a:ext cx="1620000" cy="1620000"/>
            <a:chOff x="9211521" y="1924350"/>
            <a:chExt cx="1620000" cy="16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79136"/>
              </p:ext>
            </p:extLst>
          </p:nvPr>
        </p:nvGraphicFramePr>
        <p:xfrm>
          <a:off x="2116497" y="896016"/>
          <a:ext cx="2880000" cy="287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  <p:grpSp>
        <p:nvGrpSpPr>
          <p:cNvPr id="991" name="그룹 990"/>
          <p:cNvGrpSpPr>
            <a:grpSpLocks noChangeAspect="1"/>
          </p:cNvGrpSpPr>
          <p:nvPr/>
        </p:nvGrpSpPr>
        <p:grpSpPr>
          <a:xfrm>
            <a:off x="5565275" y="534211"/>
            <a:ext cx="3000824" cy="3600000"/>
            <a:chOff x="8351523" y="1026367"/>
            <a:chExt cx="3598284" cy="4316756"/>
          </a:xfrm>
        </p:grpSpPr>
        <p:sp>
          <p:nvSpPr>
            <p:cNvPr id="720" name="직사각형 719"/>
            <p:cNvSpPr/>
            <p:nvPr/>
          </p:nvSpPr>
          <p:spPr>
            <a:xfrm>
              <a:off x="9820786" y="4983123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직사각형 720"/>
            <p:cNvSpPr/>
            <p:nvPr/>
          </p:nvSpPr>
          <p:spPr>
            <a:xfrm>
              <a:off x="8935456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0" name="그룹 989"/>
            <p:cNvGrpSpPr/>
            <p:nvPr/>
          </p:nvGrpSpPr>
          <p:grpSpPr>
            <a:xfrm>
              <a:off x="8351523" y="1385351"/>
              <a:ext cx="3598284" cy="3600000"/>
              <a:chOff x="8351523" y="1385351"/>
              <a:chExt cx="3598284" cy="3600000"/>
            </a:xfrm>
          </p:grpSpPr>
          <p:grpSp>
            <p:nvGrpSpPr>
              <p:cNvPr id="858" name="그룹 857"/>
              <p:cNvGrpSpPr/>
              <p:nvPr/>
            </p:nvGrpSpPr>
            <p:grpSpPr>
              <a:xfrm>
                <a:off x="8351523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319" name="직사각형 318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타원 501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9" name="그룹 858"/>
              <p:cNvGrpSpPr/>
              <p:nvPr/>
            </p:nvGrpSpPr>
            <p:grpSpPr>
              <a:xfrm flipH="1">
                <a:off x="10149807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860" name="직사각형 859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860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864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868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872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타원 886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타원 890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타원 894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타원 895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타원 898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타원 900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타원 901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타원 902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타원 905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타원 906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타원 910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타원 914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타원 91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타원 91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5" name="타원 924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타원 92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타원 92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타원 93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타원 93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타원 936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타원 937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타원 940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타원 941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타원 944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타원 946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8" name="타원 947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타원 948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타원 949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1" name="타원 950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2" name="타원 951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3" name="타원 952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타원 953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5" name="타원 954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6" name="타원 955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타원 956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타원 957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타원 958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0" name="타원 959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타원 960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2" name="타원 961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3" name="타원 962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4" name="타원 963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타원 964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6" name="타원 965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7" name="타원 966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8" name="타원 967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9" name="타원 968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0" name="타원 969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1" name="타원 970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2" name="타원 971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3" name="타원 972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4" name="타원 973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5" name="타원 974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6" name="타원 975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7" name="타원 976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8" name="타원 977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9" name="타원 978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0" name="타원 97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1" name="타원 98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2" name="타원 98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3" name="타원 98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4" name="타원 98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5" name="타원 98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타원 98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7" name="타원 98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8" name="직사각형 987"/>
            <p:cNvSpPr/>
            <p:nvPr/>
          </p:nvSpPr>
          <p:spPr>
            <a:xfrm>
              <a:off x="10724914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9" name="그룹 988"/>
            <p:cNvGrpSpPr/>
            <p:nvPr/>
          </p:nvGrpSpPr>
          <p:grpSpPr>
            <a:xfrm>
              <a:off x="9243651" y="1041357"/>
              <a:ext cx="1814028" cy="4234924"/>
              <a:chOff x="9254923" y="1263646"/>
              <a:chExt cx="1814028" cy="4234924"/>
            </a:xfrm>
          </p:grpSpPr>
          <p:cxnSp>
            <p:nvCxnSpPr>
              <p:cNvPr id="44" name="구부러진 연결선 43"/>
              <p:cNvCxnSpPr/>
              <p:nvPr/>
            </p:nvCxnSpPr>
            <p:spPr>
              <a:xfrm rot="16200000" flipV="1">
                <a:off x="7594894" y="2923675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구부러진 연결선 44"/>
              <p:cNvCxnSpPr/>
              <p:nvPr/>
            </p:nvCxnSpPr>
            <p:spPr>
              <a:xfrm rot="5400000" flipH="1" flipV="1">
                <a:off x="8500790" y="2930409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5" name="TextBox 994"/>
          <p:cNvSpPr txBox="1"/>
          <p:nvPr/>
        </p:nvSpPr>
        <p:spPr>
          <a:xfrm>
            <a:off x="2116497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2116496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5565274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TextBox 997"/>
          <p:cNvSpPr txBox="1"/>
          <p:nvPr/>
        </p:nvSpPr>
        <p:spPr>
          <a:xfrm>
            <a:off x="5565275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0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4696929" y="1526870"/>
            <a:ext cx="2558223" cy="4340326"/>
            <a:chOff x="4538293" y="1406112"/>
            <a:chExt cx="2558223" cy="4340326"/>
          </a:xfrm>
        </p:grpSpPr>
        <p:sp>
          <p:nvSpPr>
            <p:cNvPr id="287" name="직사각형 286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평행 사변형 289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평행 사변형 290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52202"/>
              </p:ext>
            </p:extLst>
          </p:nvPr>
        </p:nvGraphicFramePr>
        <p:xfrm>
          <a:off x="4838060" y="2493593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8321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386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6200000">
            <a:off x="-705919" y="1203229"/>
            <a:ext cx="4216399" cy="1809942"/>
            <a:chOff x="2282899" y="1150536"/>
            <a:chExt cx="5959576" cy="2558223"/>
          </a:xfrm>
        </p:grpSpPr>
        <p:sp>
          <p:nvSpPr>
            <p:cNvPr id="4" name="직사각형 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18729" y="2463230"/>
            <a:ext cx="4216399" cy="1809942"/>
            <a:chOff x="2282899" y="1150536"/>
            <a:chExt cx="5959576" cy="2558223"/>
          </a:xfrm>
        </p:grpSpPr>
        <p:sp>
          <p:nvSpPr>
            <p:cNvPr id="34" name="직사각형 3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5014708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32967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14708" y="2236124"/>
            <a:ext cx="2018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7" idx="0"/>
            <a:endCxn id="38" idx="4"/>
          </p:cNvCxnSpPr>
          <p:nvPr/>
        </p:nvCxnSpPr>
        <p:spPr>
          <a:xfrm>
            <a:off x="6800746" y="3040895"/>
            <a:ext cx="12700" cy="654611"/>
          </a:xfrm>
          <a:prstGeom prst="curvedConnector3">
            <a:avLst>
              <a:gd name="adj1" fmla="val 10409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distance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blipFill>
                <a:blip r:embed="rId2"/>
                <a:stretch>
                  <a:fillRect l="-4444" t="-28261" r="-507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angle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blipFill>
                <a:blip r:embed="rId3"/>
                <a:stretch>
                  <a:fillRect l="-4943" t="-28889" r="-798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6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887403" y="51748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77686" y="2002994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5" name="그룹 854"/>
          <p:cNvGrpSpPr/>
          <p:nvPr/>
        </p:nvGrpSpPr>
        <p:grpSpPr>
          <a:xfrm>
            <a:off x="4749550" y="1456006"/>
            <a:ext cx="5343243" cy="3266099"/>
            <a:chOff x="4749550" y="1456006"/>
            <a:chExt cx="5343243" cy="3266099"/>
          </a:xfrm>
        </p:grpSpPr>
        <p:sp>
          <p:nvSpPr>
            <p:cNvPr id="566" name="TextBox 565"/>
            <p:cNvSpPr txBox="1"/>
            <p:nvPr/>
          </p:nvSpPr>
          <p:spPr>
            <a:xfrm>
              <a:off x="7402082" y="4352773"/>
              <a:ext cx="363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5591946" y="3188944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3" name="그룹 852"/>
            <p:cNvGrpSpPr/>
            <p:nvPr/>
          </p:nvGrpSpPr>
          <p:grpSpPr>
            <a:xfrm rot="5400000">
              <a:off x="6234230" y="1458838"/>
              <a:ext cx="2699433" cy="2700088"/>
              <a:chOff x="5741898" y="1218342"/>
              <a:chExt cx="2699433" cy="2700088"/>
            </a:xfrm>
          </p:grpSpPr>
          <p:grpSp>
            <p:nvGrpSpPr>
              <p:cNvPr id="847" name="그룹 846"/>
              <p:cNvGrpSpPr/>
              <p:nvPr/>
            </p:nvGrpSpPr>
            <p:grpSpPr>
              <a:xfrm>
                <a:off x="7091331" y="1218342"/>
                <a:ext cx="1350000" cy="2700000"/>
                <a:chOff x="7091331" y="1218342"/>
                <a:chExt cx="1350000" cy="2700000"/>
              </a:xfrm>
            </p:grpSpPr>
            <p:sp>
              <p:nvSpPr>
                <p:cNvPr id="569" name="직사각형 568"/>
                <p:cNvSpPr/>
                <p:nvPr/>
              </p:nvSpPr>
              <p:spPr>
                <a:xfrm>
                  <a:off x="7091331" y="1218342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0" name="타원 569"/>
                <p:cNvSpPr/>
                <p:nvPr/>
              </p:nvSpPr>
              <p:spPr>
                <a:xfrm>
                  <a:off x="71088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1" name="타원 570"/>
                <p:cNvSpPr/>
                <p:nvPr/>
              </p:nvSpPr>
              <p:spPr>
                <a:xfrm>
                  <a:off x="72416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2" name="타원 571"/>
                <p:cNvSpPr/>
                <p:nvPr/>
              </p:nvSpPr>
              <p:spPr>
                <a:xfrm>
                  <a:off x="7374476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3" name="타원 572"/>
                <p:cNvSpPr/>
                <p:nvPr/>
              </p:nvSpPr>
              <p:spPr>
                <a:xfrm>
                  <a:off x="79056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4" name="타원 573"/>
                <p:cNvSpPr/>
                <p:nvPr/>
              </p:nvSpPr>
              <p:spPr>
                <a:xfrm>
                  <a:off x="8171273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5" name="타원 574"/>
                <p:cNvSpPr/>
                <p:nvPr/>
              </p:nvSpPr>
              <p:spPr>
                <a:xfrm>
                  <a:off x="83040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6" name="타원 575"/>
                <p:cNvSpPr/>
                <p:nvPr/>
              </p:nvSpPr>
              <p:spPr>
                <a:xfrm>
                  <a:off x="71088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7" name="타원 576"/>
                <p:cNvSpPr/>
                <p:nvPr/>
              </p:nvSpPr>
              <p:spPr>
                <a:xfrm>
                  <a:off x="72416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8" name="타원 577"/>
                <p:cNvSpPr/>
                <p:nvPr/>
              </p:nvSpPr>
              <p:spPr>
                <a:xfrm>
                  <a:off x="7374476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9" name="타원 578"/>
                <p:cNvSpPr/>
                <p:nvPr/>
              </p:nvSpPr>
              <p:spPr>
                <a:xfrm>
                  <a:off x="7772875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171273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304074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7108877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73744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75072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7772875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6" name="타원 585"/>
                <p:cNvSpPr/>
                <p:nvPr/>
              </p:nvSpPr>
              <p:spPr>
                <a:xfrm>
                  <a:off x="79056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7" name="타원 586"/>
                <p:cNvSpPr/>
                <p:nvPr/>
              </p:nvSpPr>
              <p:spPr>
                <a:xfrm>
                  <a:off x="80384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8" name="타원 587"/>
                <p:cNvSpPr/>
                <p:nvPr/>
              </p:nvSpPr>
              <p:spPr>
                <a:xfrm>
                  <a:off x="8171273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9" name="타원 588"/>
                <p:cNvSpPr/>
                <p:nvPr/>
              </p:nvSpPr>
              <p:spPr>
                <a:xfrm>
                  <a:off x="83040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0" name="타원 589"/>
                <p:cNvSpPr/>
                <p:nvPr/>
              </p:nvSpPr>
              <p:spPr>
                <a:xfrm>
                  <a:off x="7108877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1" name="타원 590"/>
                <p:cNvSpPr/>
                <p:nvPr/>
              </p:nvSpPr>
              <p:spPr>
                <a:xfrm>
                  <a:off x="7507276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2" name="타원 591"/>
                <p:cNvSpPr/>
                <p:nvPr/>
              </p:nvSpPr>
              <p:spPr>
                <a:xfrm>
                  <a:off x="7772875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3" name="타원 592"/>
                <p:cNvSpPr/>
                <p:nvPr/>
              </p:nvSpPr>
              <p:spPr>
                <a:xfrm>
                  <a:off x="79056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4" name="타원 593"/>
                <p:cNvSpPr/>
                <p:nvPr/>
              </p:nvSpPr>
              <p:spPr>
                <a:xfrm>
                  <a:off x="8171273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5" name="타원 594"/>
                <p:cNvSpPr/>
                <p:nvPr/>
              </p:nvSpPr>
              <p:spPr>
                <a:xfrm>
                  <a:off x="83040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6" name="타원 595"/>
                <p:cNvSpPr/>
                <p:nvPr/>
              </p:nvSpPr>
              <p:spPr>
                <a:xfrm>
                  <a:off x="7108877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7" name="타원 596"/>
                <p:cNvSpPr/>
                <p:nvPr/>
              </p:nvSpPr>
              <p:spPr>
                <a:xfrm>
                  <a:off x="76400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8" name="타원 597"/>
                <p:cNvSpPr/>
                <p:nvPr/>
              </p:nvSpPr>
              <p:spPr>
                <a:xfrm>
                  <a:off x="77728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9" name="타원 598"/>
                <p:cNvSpPr/>
                <p:nvPr/>
              </p:nvSpPr>
              <p:spPr>
                <a:xfrm>
                  <a:off x="7905674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171273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71088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72416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7507276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76400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77728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80384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7" name="타원 606"/>
                <p:cNvSpPr/>
                <p:nvPr/>
              </p:nvSpPr>
              <p:spPr>
                <a:xfrm>
                  <a:off x="8171273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8" name="타원 607"/>
                <p:cNvSpPr/>
                <p:nvPr/>
              </p:nvSpPr>
              <p:spPr>
                <a:xfrm>
                  <a:off x="83040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9" name="타원 608"/>
                <p:cNvSpPr/>
                <p:nvPr/>
              </p:nvSpPr>
              <p:spPr>
                <a:xfrm>
                  <a:off x="71088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0" name="타원 609"/>
                <p:cNvSpPr/>
                <p:nvPr/>
              </p:nvSpPr>
              <p:spPr>
                <a:xfrm>
                  <a:off x="72416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1" name="타원 610"/>
                <p:cNvSpPr/>
                <p:nvPr/>
              </p:nvSpPr>
              <p:spPr>
                <a:xfrm>
                  <a:off x="7507276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2" name="타원 611"/>
                <p:cNvSpPr/>
                <p:nvPr/>
              </p:nvSpPr>
              <p:spPr>
                <a:xfrm>
                  <a:off x="7772875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3" name="타원 612"/>
                <p:cNvSpPr/>
                <p:nvPr/>
              </p:nvSpPr>
              <p:spPr>
                <a:xfrm>
                  <a:off x="80384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4" name="타원 613"/>
                <p:cNvSpPr/>
                <p:nvPr/>
              </p:nvSpPr>
              <p:spPr>
                <a:xfrm>
                  <a:off x="83040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5" name="타원 614"/>
                <p:cNvSpPr/>
                <p:nvPr/>
              </p:nvSpPr>
              <p:spPr>
                <a:xfrm>
                  <a:off x="7108877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6" name="타원 615"/>
                <p:cNvSpPr/>
                <p:nvPr/>
              </p:nvSpPr>
              <p:spPr>
                <a:xfrm>
                  <a:off x="7374476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7" name="타원 616"/>
                <p:cNvSpPr/>
                <p:nvPr/>
              </p:nvSpPr>
              <p:spPr>
                <a:xfrm>
                  <a:off x="7640075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8" name="타원 617"/>
                <p:cNvSpPr/>
                <p:nvPr/>
              </p:nvSpPr>
              <p:spPr>
                <a:xfrm>
                  <a:off x="79056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9" name="타원 618"/>
                <p:cNvSpPr/>
                <p:nvPr/>
              </p:nvSpPr>
              <p:spPr>
                <a:xfrm>
                  <a:off x="80384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171273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3040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7108877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7374476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7772875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79056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8171273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83040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8" name="타원 627"/>
                <p:cNvSpPr/>
                <p:nvPr/>
              </p:nvSpPr>
              <p:spPr>
                <a:xfrm>
                  <a:off x="73744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9" name="타원 628"/>
                <p:cNvSpPr/>
                <p:nvPr/>
              </p:nvSpPr>
              <p:spPr>
                <a:xfrm>
                  <a:off x="75072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0" name="타원 629"/>
                <p:cNvSpPr/>
                <p:nvPr/>
              </p:nvSpPr>
              <p:spPr>
                <a:xfrm>
                  <a:off x="76400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1" name="타원 630"/>
                <p:cNvSpPr/>
                <p:nvPr/>
              </p:nvSpPr>
              <p:spPr>
                <a:xfrm>
                  <a:off x="77728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2" name="타원 631"/>
                <p:cNvSpPr/>
                <p:nvPr/>
              </p:nvSpPr>
              <p:spPr>
                <a:xfrm>
                  <a:off x="79056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3" name="타원 632"/>
                <p:cNvSpPr/>
                <p:nvPr/>
              </p:nvSpPr>
              <p:spPr>
                <a:xfrm>
                  <a:off x="80384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4" name="타원 633"/>
                <p:cNvSpPr/>
                <p:nvPr/>
              </p:nvSpPr>
              <p:spPr>
                <a:xfrm>
                  <a:off x="8171273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5" name="타원 634"/>
                <p:cNvSpPr/>
                <p:nvPr/>
              </p:nvSpPr>
              <p:spPr>
                <a:xfrm>
                  <a:off x="83040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6" name="타원 635"/>
                <p:cNvSpPr/>
                <p:nvPr/>
              </p:nvSpPr>
              <p:spPr>
                <a:xfrm>
                  <a:off x="71088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7" name="타원 636"/>
                <p:cNvSpPr/>
                <p:nvPr/>
              </p:nvSpPr>
              <p:spPr>
                <a:xfrm>
                  <a:off x="72416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8" name="타원 637"/>
                <p:cNvSpPr/>
                <p:nvPr/>
              </p:nvSpPr>
              <p:spPr>
                <a:xfrm>
                  <a:off x="7374476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9" name="타원 638"/>
                <p:cNvSpPr/>
                <p:nvPr/>
              </p:nvSpPr>
              <p:spPr>
                <a:xfrm>
                  <a:off x="76400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77728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038474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171273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7108877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73744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75072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80384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8171273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8" name="타원 647"/>
                <p:cNvSpPr/>
                <p:nvPr/>
              </p:nvSpPr>
              <p:spPr>
                <a:xfrm>
                  <a:off x="83040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9" name="타원 648"/>
                <p:cNvSpPr/>
                <p:nvPr/>
              </p:nvSpPr>
              <p:spPr>
                <a:xfrm>
                  <a:off x="7108877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0" name="타원 649"/>
                <p:cNvSpPr/>
                <p:nvPr/>
              </p:nvSpPr>
              <p:spPr>
                <a:xfrm>
                  <a:off x="7507276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1" name="타원 650"/>
                <p:cNvSpPr/>
                <p:nvPr/>
              </p:nvSpPr>
              <p:spPr>
                <a:xfrm>
                  <a:off x="7640075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2" name="타원 651"/>
                <p:cNvSpPr/>
                <p:nvPr/>
              </p:nvSpPr>
              <p:spPr>
                <a:xfrm>
                  <a:off x="79056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3" name="타원 652"/>
                <p:cNvSpPr/>
                <p:nvPr/>
              </p:nvSpPr>
              <p:spPr>
                <a:xfrm>
                  <a:off x="8171273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4" name="타원 653"/>
                <p:cNvSpPr/>
                <p:nvPr/>
              </p:nvSpPr>
              <p:spPr>
                <a:xfrm>
                  <a:off x="83040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5" name="타원 654"/>
                <p:cNvSpPr/>
                <p:nvPr/>
              </p:nvSpPr>
              <p:spPr>
                <a:xfrm>
                  <a:off x="71088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6" name="타원 655"/>
                <p:cNvSpPr/>
                <p:nvPr/>
              </p:nvSpPr>
              <p:spPr>
                <a:xfrm>
                  <a:off x="72416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7" name="타원 656"/>
                <p:cNvSpPr/>
                <p:nvPr/>
              </p:nvSpPr>
              <p:spPr>
                <a:xfrm>
                  <a:off x="73744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8" name="타원 657"/>
                <p:cNvSpPr/>
                <p:nvPr/>
              </p:nvSpPr>
              <p:spPr>
                <a:xfrm>
                  <a:off x="75072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9" name="타원 658"/>
                <p:cNvSpPr/>
                <p:nvPr/>
              </p:nvSpPr>
              <p:spPr>
                <a:xfrm>
                  <a:off x="76400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77728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304074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7241677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7374476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7640075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7905674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71088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72416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8" name="타원 667"/>
                <p:cNvSpPr/>
                <p:nvPr/>
              </p:nvSpPr>
              <p:spPr>
                <a:xfrm>
                  <a:off x="7507276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9" name="타원 668"/>
                <p:cNvSpPr/>
                <p:nvPr/>
              </p:nvSpPr>
              <p:spPr>
                <a:xfrm>
                  <a:off x="76400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0" name="타원 669"/>
                <p:cNvSpPr/>
                <p:nvPr/>
              </p:nvSpPr>
              <p:spPr>
                <a:xfrm>
                  <a:off x="77728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1" name="타원 670"/>
                <p:cNvSpPr/>
                <p:nvPr/>
              </p:nvSpPr>
              <p:spPr>
                <a:xfrm>
                  <a:off x="79056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2" name="타원 671"/>
                <p:cNvSpPr/>
                <p:nvPr/>
              </p:nvSpPr>
              <p:spPr>
                <a:xfrm>
                  <a:off x="83040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3" name="타원 672"/>
                <p:cNvSpPr/>
                <p:nvPr/>
              </p:nvSpPr>
              <p:spPr>
                <a:xfrm>
                  <a:off x="71088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4" name="타원 673"/>
                <p:cNvSpPr/>
                <p:nvPr/>
              </p:nvSpPr>
              <p:spPr>
                <a:xfrm>
                  <a:off x="72416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5" name="타원 674"/>
                <p:cNvSpPr/>
                <p:nvPr/>
              </p:nvSpPr>
              <p:spPr>
                <a:xfrm>
                  <a:off x="73744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6" name="타원 675"/>
                <p:cNvSpPr/>
                <p:nvPr/>
              </p:nvSpPr>
              <p:spPr>
                <a:xfrm>
                  <a:off x="75072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7" name="타원 676"/>
                <p:cNvSpPr/>
                <p:nvPr/>
              </p:nvSpPr>
              <p:spPr>
                <a:xfrm>
                  <a:off x="7772875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8" name="타원 677"/>
                <p:cNvSpPr/>
                <p:nvPr/>
              </p:nvSpPr>
              <p:spPr>
                <a:xfrm>
                  <a:off x="79056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9" name="타원 678"/>
                <p:cNvSpPr/>
                <p:nvPr/>
              </p:nvSpPr>
              <p:spPr>
                <a:xfrm>
                  <a:off x="8171273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3040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7108877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73744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75072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7640075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79056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80384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8171273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8" name="타원 687"/>
                <p:cNvSpPr/>
                <p:nvPr/>
              </p:nvSpPr>
              <p:spPr>
                <a:xfrm>
                  <a:off x="83040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9" name="타원 688"/>
                <p:cNvSpPr/>
                <p:nvPr/>
              </p:nvSpPr>
              <p:spPr>
                <a:xfrm>
                  <a:off x="71088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0" name="타원 689"/>
                <p:cNvSpPr/>
                <p:nvPr/>
              </p:nvSpPr>
              <p:spPr>
                <a:xfrm>
                  <a:off x="72416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1" name="타원 690"/>
                <p:cNvSpPr/>
                <p:nvPr/>
              </p:nvSpPr>
              <p:spPr>
                <a:xfrm>
                  <a:off x="76400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2" name="타원 691"/>
                <p:cNvSpPr/>
                <p:nvPr/>
              </p:nvSpPr>
              <p:spPr>
                <a:xfrm>
                  <a:off x="77728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3" name="타원 692"/>
                <p:cNvSpPr/>
                <p:nvPr/>
              </p:nvSpPr>
              <p:spPr>
                <a:xfrm>
                  <a:off x="79056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4" name="타원 693"/>
                <p:cNvSpPr/>
                <p:nvPr/>
              </p:nvSpPr>
              <p:spPr>
                <a:xfrm>
                  <a:off x="8171273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5" name="타원 694"/>
                <p:cNvSpPr/>
                <p:nvPr/>
              </p:nvSpPr>
              <p:spPr>
                <a:xfrm>
                  <a:off x="83040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6" name="타원 695"/>
                <p:cNvSpPr/>
                <p:nvPr/>
              </p:nvSpPr>
              <p:spPr>
                <a:xfrm>
                  <a:off x="73744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7" name="타원 696"/>
                <p:cNvSpPr/>
                <p:nvPr/>
              </p:nvSpPr>
              <p:spPr>
                <a:xfrm>
                  <a:off x="75072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8" name="타원 697"/>
                <p:cNvSpPr/>
                <p:nvPr/>
              </p:nvSpPr>
              <p:spPr>
                <a:xfrm>
                  <a:off x="76400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9" name="타원 698"/>
                <p:cNvSpPr/>
                <p:nvPr/>
              </p:nvSpPr>
              <p:spPr>
                <a:xfrm>
                  <a:off x="77728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79056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0384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171273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845" name="그룹 844"/>
              <p:cNvGrpSpPr/>
              <p:nvPr/>
            </p:nvGrpSpPr>
            <p:grpSpPr>
              <a:xfrm>
                <a:off x="5741898" y="1218430"/>
                <a:ext cx="1350000" cy="2700000"/>
                <a:chOff x="5741898" y="1213667"/>
                <a:chExt cx="1350000" cy="2700000"/>
              </a:xfrm>
            </p:grpSpPr>
            <p:sp>
              <p:nvSpPr>
                <p:cNvPr id="703" name="직사각형 702"/>
                <p:cNvSpPr/>
                <p:nvPr/>
              </p:nvSpPr>
              <p:spPr>
                <a:xfrm flipH="1">
                  <a:off x="5741898" y="1213667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 flipH="1">
                  <a:off x="69771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 flipH="1">
                  <a:off x="68443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 flipH="1">
                  <a:off x="6711553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 flipH="1">
                  <a:off x="61803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8" name="타원 707"/>
                <p:cNvSpPr/>
                <p:nvPr/>
              </p:nvSpPr>
              <p:spPr>
                <a:xfrm flipH="1">
                  <a:off x="5914756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9" name="타원 708"/>
                <p:cNvSpPr/>
                <p:nvPr/>
              </p:nvSpPr>
              <p:spPr>
                <a:xfrm flipH="1">
                  <a:off x="57819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0" name="타원 709"/>
                <p:cNvSpPr/>
                <p:nvPr/>
              </p:nvSpPr>
              <p:spPr>
                <a:xfrm flipH="1">
                  <a:off x="69771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1" name="타원 710"/>
                <p:cNvSpPr/>
                <p:nvPr/>
              </p:nvSpPr>
              <p:spPr>
                <a:xfrm flipH="1">
                  <a:off x="68443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2" name="타원 711"/>
                <p:cNvSpPr/>
                <p:nvPr/>
              </p:nvSpPr>
              <p:spPr>
                <a:xfrm flipH="1">
                  <a:off x="6711553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3" name="타원 712"/>
                <p:cNvSpPr/>
                <p:nvPr/>
              </p:nvSpPr>
              <p:spPr>
                <a:xfrm flipH="1">
                  <a:off x="6313154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4" name="타원 713"/>
                <p:cNvSpPr/>
                <p:nvPr/>
              </p:nvSpPr>
              <p:spPr>
                <a:xfrm flipH="1">
                  <a:off x="5914756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5" name="타원 714"/>
                <p:cNvSpPr/>
                <p:nvPr/>
              </p:nvSpPr>
              <p:spPr>
                <a:xfrm flipH="1">
                  <a:off x="5781955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6" name="타원 715"/>
                <p:cNvSpPr/>
                <p:nvPr/>
              </p:nvSpPr>
              <p:spPr>
                <a:xfrm flipH="1">
                  <a:off x="6977152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7" name="타원 716"/>
                <p:cNvSpPr/>
                <p:nvPr/>
              </p:nvSpPr>
              <p:spPr>
                <a:xfrm flipH="1">
                  <a:off x="67115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8" name="타원 717"/>
                <p:cNvSpPr/>
                <p:nvPr/>
              </p:nvSpPr>
              <p:spPr>
                <a:xfrm flipH="1">
                  <a:off x="65787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9" name="타원 718"/>
                <p:cNvSpPr/>
                <p:nvPr/>
              </p:nvSpPr>
              <p:spPr>
                <a:xfrm flipH="1">
                  <a:off x="6313154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0" name="타원 719"/>
                <p:cNvSpPr/>
                <p:nvPr/>
              </p:nvSpPr>
              <p:spPr>
                <a:xfrm flipH="1">
                  <a:off x="61803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1" name="타원 720"/>
                <p:cNvSpPr/>
                <p:nvPr/>
              </p:nvSpPr>
              <p:spPr>
                <a:xfrm flipH="1">
                  <a:off x="60475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2" name="타원 721"/>
                <p:cNvSpPr/>
                <p:nvPr/>
              </p:nvSpPr>
              <p:spPr>
                <a:xfrm flipH="1">
                  <a:off x="5914756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3" name="타원 722"/>
                <p:cNvSpPr/>
                <p:nvPr/>
              </p:nvSpPr>
              <p:spPr>
                <a:xfrm flipH="1">
                  <a:off x="57819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4" name="타원 723"/>
                <p:cNvSpPr/>
                <p:nvPr/>
              </p:nvSpPr>
              <p:spPr>
                <a:xfrm flipH="1">
                  <a:off x="6977152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5" name="타원 724"/>
                <p:cNvSpPr/>
                <p:nvPr/>
              </p:nvSpPr>
              <p:spPr>
                <a:xfrm flipH="1">
                  <a:off x="6578753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6" name="타원 725"/>
                <p:cNvSpPr/>
                <p:nvPr/>
              </p:nvSpPr>
              <p:spPr>
                <a:xfrm flipH="1">
                  <a:off x="6313154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7" name="타원 726"/>
                <p:cNvSpPr/>
                <p:nvPr/>
              </p:nvSpPr>
              <p:spPr>
                <a:xfrm flipH="1">
                  <a:off x="61803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8" name="타원 727"/>
                <p:cNvSpPr/>
                <p:nvPr/>
              </p:nvSpPr>
              <p:spPr>
                <a:xfrm flipH="1">
                  <a:off x="5914756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9" name="타원 728"/>
                <p:cNvSpPr/>
                <p:nvPr/>
              </p:nvSpPr>
              <p:spPr>
                <a:xfrm flipH="1">
                  <a:off x="57819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0" name="타원 729"/>
                <p:cNvSpPr/>
                <p:nvPr/>
              </p:nvSpPr>
              <p:spPr>
                <a:xfrm flipH="1">
                  <a:off x="6977152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1" name="타원 730"/>
                <p:cNvSpPr/>
                <p:nvPr/>
              </p:nvSpPr>
              <p:spPr>
                <a:xfrm flipH="1">
                  <a:off x="64459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2" name="타원 731"/>
                <p:cNvSpPr/>
                <p:nvPr/>
              </p:nvSpPr>
              <p:spPr>
                <a:xfrm flipH="1">
                  <a:off x="63131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3" name="타원 732"/>
                <p:cNvSpPr/>
                <p:nvPr/>
              </p:nvSpPr>
              <p:spPr>
                <a:xfrm flipH="1">
                  <a:off x="6180355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4" name="타원 733"/>
                <p:cNvSpPr/>
                <p:nvPr/>
              </p:nvSpPr>
              <p:spPr>
                <a:xfrm flipH="1">
                  <a:off x="5914756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5" name="타원 734"/>
                <p:cNvSpPr/>
                <p:nvPr/>
              </p:nvSpPr>
              <p:spPr>
                <a:xfrm flipH="1">
                  <a:off x="69771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6" name="타원 735"/>
                <p:cNvSpPr/>
                <p:nvPr/>
              </p:nvSpPr>
              <p:spPr>
                <a:xfrm flipH="1">
                  <a:off x="68443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7" name="타원 736"/>
                <p:cNvSpPr/>
                <p:nvPr/>
              </p:nvSpPr>
              <p:spPr>
                <a:xfrm flipH="1">
                  <a:off x="6578753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8" name="타원 737"/>
                <p:cNvSpPr/>
                <p:nvPr/>
              </p:nvSpPr>
              <p:spPr>
                <a:xfrm flipH="1">
                  <a:off x="64459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9" name="타원 738"/>
                <p:cNvSpPr/>
                <p:nvPr/>
              </p:nvSpPr>
              <p:spPr>
                <a:xfrm flipH="1">
                  <a:off x="63131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0" name="타원 739"/>
                <p:cNvSpPr/>
                <p:nvPr/>
              </p:nvSpPr>
              <p:spPr>
                <a:xfrm flipH="1">
                  <a:off x="60475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1" name="타원 740"/>
                <p:cNvSpPr/>
                <p:nvPr/>
              </p:nvSpPr>
              <p:spPr>
                <a:xfrm flipH="1">
                  <a:off x="5914756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2" name="타원 741"/>
                <p:cNvSpPr/>
                <p:nvPr/>
              </p:nvSpPr>
              <p:spPr>
                <a:xfrm flipH="1">
                  <a:off x="57819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3" name="타원 742"/>
                <p:cNvSpPr/>
                <p:nvPr/>
              </p:nvSpPr>
              <p:spPr>
                <a:xfrm flipH="1">
                  <a:off x="69771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4" name="타원 743"/>
                <p:cNvSpPr/>
                <p:nvPr/>
              </p:nvSpPr>
              <p:spPr>
                <a:xfrm flipH="1">
                  <a:off x="68443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5" name="타원 744"/>
                <p:cNvSpPr/>
                <p:nvPr/>
              </p:nvSpPr>
              <p:spPr>
                <a:xfrm flipH="1">
                  <a:off x="6578753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6" name="타원 745"/>
                <p:cNvSpPr/>
                <p:nvPr/>
              </p:nvSpPr>
              <p:spPr>
                <a:xfrm flipH="1">
                  <a:off x="6313154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7" name="타원 746"/>
                <p:cNvSpPr/>
                <p:nvPr/>
              </p:nvSpPr>
              <p:spPr>
                <a:xfrm flipH="1">
                  <a:off x="60475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8" name="타원 747"/>
                <p:cNvSpPr/>
                <p:nvPr/>
              </p:nvSpPr>
              <p:spPr>
                <a:xfrm flipH="1">
                  <a:off x="57819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9" name="타원 748"/>
                <p:cNvSpPr/>
                <p:nvPr/>
              </p:nvSpPr>
              <p:spPr>
                <a:xfrm flipH="1">
                  <a:off x="6977152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0" name="타원 749"/>
                <p:cNvSpPr/>
                <p:nvPr/>
              </p:nvSpPr>
              <p:spPr>
                <a:xfrm flipH="1">
                  <a:off x="6711553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1" name="타원 750"/>
                <p:cNvSpPr/>
                <p:nvPr/>
              </p:nvSpPr>
              <p:spPr>
                <a:xfrm flipH="1">
                  <a:off x="6445954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2" name="타원 751"/>
                <p:cNvSpPr/>
                <p:nvPr/>
              </p:nvSpPr>
              <p:spPr>
                <a:xfrm flipH="1">
                  <a:off x="61803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3" name="타원 752"/>
                <p:cNvSpPr/>
                <p:nvPr/>
              </p:nvSpPr>
              <p:spPr>
                <a:xfrm flipH="1">
                  <a:off x="60475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4" name="타원 753"/>
                <p:cNvSpPr/>
                <p:nvPr/>
              </p:nvSpPr>
              <p:spPr>
                <a:xfrm flipH="1">
                  <a:off x="5914756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5" name="타원 754"/>
                <p:cNvSpPr/>
                <p:nvPr/>
              </p:nvSpPr>
              <p:spPr>
                <a:xfrm flipH="1">
                  <a:off x="57819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6" name="타원 755"/>
                <p:cNvSpPr/>
                <p:nvPr/>
              </p:nvSpPr>
              <p:spPr>
                <a:xfrm flipH="1">
                  <a:off x="6977152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7" name="타원 756"/>
                <p:cNvSpPr/>
                <p:nvPr/>
              </p:nvSpPr>
              <p:spPr>
                <a:xfrm flipH="1">
                  <a:off x="6711553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8" name="타원 757"/>
                <p:cNvSpPr/>
                <p:nvPr/>
              </p:nvSpPr>
              <p:spPr>
                <a:xfrm flipH="1">
                  <a:off x="6313154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9" name="타원 758"/>
                <p:cNvSpPr/>
                <p:nvPr/>
              </p:nvSpPr>
              <p:spPr>
                <a:xfrm flipH="1">
                  <a:off x="61803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0" name="타원 759"/>
                <p:cNvSpPr/>
                <p:nvPr/>
              </p:nvSpPr>
              <p:spPr>
                <a:xfrm flipH="1">
                  <a:off x="5914756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1" name="타원 760"/>
                <p:cNvSpPr/>
                <p:nvPr/>
              </p:nvSpPr>
              <p:spPr>
                <a:xfrm flipH="1">
                  <a:off x="57819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2" name="타원 761"/>
                <p:cNvSpPr/>
                <p:nvPr/>
              </p:nvSpPr>
              <p:spPr>
                <a:xfrm flipH="1">
                  <a:off x="67115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3" name="타원 762"/>
                <p:cNvSpPr/>
                <p:nvPr/>
              </p:nvSpPr>
              <p:spPr>
                <a:xfrm flipH="1">
                  <a:off x="65787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4" name="타원 763"/>
                <p:cNvSpPr/>
                <p:nvPr/>
              </p:nvSpPr>
              <p:spPr>
                <a:xfrm flipH="1">
                  <a:off x="64459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5" name="타원 764"/>
                <p:cNvSpPr/>
                <p:nvPr/>
              </p:nvSpPr>
              <p:spPr>
                <a:xfrm flipH="1">
                  <a:off x="63131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6" name="타원 765"/>
                <p:cNvSpPr/>
                <p:nvPr/>
              </p:nvSpPr>
              <p:spPr>
                <a:xfrm flipH="1">
                  <a:off x="61803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7" name="타원 766"/>
                <p:cNvSpPr/>
                <p:nvPr/>
              </p:nvSpPr>
              <p:spPr>
                <a:xfrm flipH="1">
                  <a:off x="60475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8" name="타원 767"/>
                <p:cNvSpPr/>
                <p:nvPr/>
              </p:nvSpPr>
              <p:spPr>
                <a:xfrm flipH="1">
                  <a:off x="5914756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9" name="타원 768"/>
                <p:cNvSpPr/>
                <p:nvPr/>
              </p:nvSpPr>
              <p:spPr>
                <a:xfrm flipH="1">
                  <a:off x="57819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0" name="타원 769"/>
                <p:cNvSpPr/>
                <p:nvPr/>
              </p:nvSpPr>
              <p:spPr>
                <a:xfrm flipH="1">
                  <a:off x="69771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1" name="타원 770"/>
                <p:cNvSpPr/>
                <p:nvPr/>
              </p:nvSpPr>
              <p:spPr>
                <a:xfrm flipH="1">
                  <a:off x="68443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2" name="타원 771"/>
                <p:cNvSpPr/>
                <p:nvPr/>
              </p:nvSpPr>
              <p:spPr>
                <a:xfrm flipH="1">
                  <a:off x="6711553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3" name="타원 772"/>
                <p:cNvSpPr/>
                <p:nvPr/>
              </p:nvSpPr>
              <p:spPr>
                <a:xfrm flipH="1">
                  <a:off x="64459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4" name="타원 773"/>
                <p:cNvSpPr/>
                <p:nvPr/>
              </p:nvSpPr>
              <p:spPr>
                <a:xfrm flipH="1">
                  <a:off x="63131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5" name="타원 774"/>
                <p:cNvSpPr/>
                <p:nvPr/>
              </p:nvSpPr>
              <p:spPr>
                <a:xfrm flipH="1">
                  <a:off x="6047555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6" name="타원 775"/>
                <p:cNvSpPr/>
                <p:nvPr/>
              </p:nvSpPr>
              <p:spPr>
                <a:xfrm flipH="1">
                  <a:off x="5914756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7" name="타원 776"/>
                <p:cNvSpPr/>
                <p:nvPr/>
              </p:nvSpPr>
              <p:spPr>
                <a:xfrm flipH="1">
                  <a:off x="6977152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8" name="타원 777"/>
                <p:cNvSpPr/>
                <p:nvPr/>
              </p:nvSpPr>
              <p:spPr>
                <a:xfrm flipH="1">
                  <a:off x="67115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9" name="타원 778"/>
                <p:cNvSpPr/>
                <p:nvPr/>
              </p:nvSpPr>
              <p:spPr>
                <a:xfrm flipH="1">
                  <a:off x="65787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0" name="타원 779"/>
                <p:cNvSpPr/>
                <p:nvPr/>
              </p:nvSpPr>
              <p:spPr>
                <a:xfrm flipH="1">
                  <a:off x="60475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1" name="타원 780"/>
                <p:cNvSpPr/>
                <p:nvPr/>
              </p:nvSpPr>
              <p:spPr>
                <a:xfrm flipH="1">
                  <a:off x="5914756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2" name="타원 781"/>
                <p:cNvSpPr/>
                <p:nvPr/>
              </p:nvSpPr>
              <p:spPr>
                <a:xfrm flipH="1">
                  <a:off x="57819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3" name="타원 782"/>
                <p:cNvSpPr/>
                <p:nvPr/>
              </p:nvSpPr>
              <p:spPr>
                <a:xfrm flipH="1">
                  <a:off x="6977152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4" name="타원 783"/>
                <p:cNvSpPr/>
                <p:nvPr/>
              </p:nvSpPr>
              <p:spPr>
                <a:xfrm flipH="1">
                  <a:off x="6578753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5" name="타원 784"/>
                <p:cNvSpPr/>
                <p:nvPr/>
              </p:nvSpPr>
              <p:spPr>
                <a:xfrm flipH="1">
                  <a:off x="6445954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6" name="타원 785"/>
                <p:cNvSpPr/>
                <p:nvPr/>
              </p:nvSpPr>
              <p:spPr>
                <a:xfrm flipH="1">
                  <a:off x="61803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7" name="타원 786"/>
                <p:cNvSpPr/>
                <p:nvPr/>
              </p:nvSpPr>
              <p:spPr>
                <a:xfrm flipH="1">
                  <a:off x="5914756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8" name="타원 787"/>
                <p:cNvSpPr/>
                <p:nvPr/>
              </p:nvSpPr>
              <p:spPr>
                <a:xfrm flipH="1">
                  <a:off x="57819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9" name="타원 788"/>
                <p:cNvSpPr/>
                <p:nvPr/>
              </p:nvSpPr>
              <p:spPr>
                <a:xfrm flipH="1">
                  <a:off x="69771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0" name="타원 789"/>
                <p:cNvSpPr/>
                <p:nvPr/>
              </p:nvSpPr>
              <p:spPr>
                <a:xfrm flipH="1">
                  <a:off x="68443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1" name="타원 790"/>
                <p:cNvSpPr/>
                <p:nvPr/>
              </p:nvSpPr>
              <p:spPr>
                <a:xfrm flipH="1">
                  <a:off x="67115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2" name="타원 791"/>
                <p:cNvSpPr/>
                <p:nvPr/>
              </p:nvSpPr>
              <p:spPr>
                <a:xfrm flipH="1">
                  <a:off x="65787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3" name="타원 792"/>
                <p:cNvSpPr/>
                <p:nvPr/>
              </p:nvSpPr>
              <p:spPr>
                <a:xfrm flipH="1">
                  <a:off x="64459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4" name="타원 793"/>
                <p:cNvSpPr/>
                <p:nvPr/>
              </p:nvSpPr>
              <p:spPr>
                <a:xfrm flipH="1">
                  <a:off x="63131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5" name="타원 794"/>
                <p:cNvSpPr/>
                <p:nvPr/>
              </p:nvSpPr>
              <p:spPr>
                <a:xfrm flipH="1">
                  <a:off x="5781955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6" name="타원 795"/>
                <p:cNvSpPr/>
                <p:nvPr/>
              </p:nvSpPr>
              <p:spPr>
                <a:xfrm flipH="1">
                  <a:off x="6844352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7" name="타원 796"/>
                <p:cNvSpPr/>
                <p:nvPr/>
              </p:nvSpPr>
              <p:spPr>
                <a:xfrm flipH="1">
                  <a:off x="6711553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8" name="타원 797"/>
                <p:cNvSpPr/>
                <p:nvPr/>
              </p:nvSpPr>
              <p:spPr>
                <a:xfrm flipH="1">
                  <a:off x="6445954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9" name="타원 798"/>
                <p:cNvSpPr/>
                <p:nvPr/>
              </p:nvSpPr>
              <p:spPr>
                <a:xfrm flipH="1">
                  <a:off x="6180355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0" name="타원 799"/>
                <p:cNvSpPr/>
                <p:nvPr/>
              </p:nvSpPr>
              <p:spPr>
                <a:xfrm flipH="1">
                  <a:off x="69771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1" name="타원 800"/>
                <p:cNvSpPr/>
                <p:nvPr/>
              </p:nvSpPr>
              <p:spPr>
                <a:xfrm flipH="1">
                  <a:off x="68443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2" name="타원 801"/>
                <p:cNvSpPr/>
                <p:nvPr/>
              </p:nvSpPr>
              <p:spPr>
                <a:xfrm flipH="1">
                  <a:off x="6578753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3" name="타원 802"/>
                <p:cNvSpPr/>
                <p:nvPr/>
              </p:nvSpPr>
              <p:spPr>
                <a:xfrm flipH="1">
                  <a:off x="64459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4" name="타원 803"/>
                <p:cNvSpPr/>
                <p:nvPr/>
              </p:nvSpPr>
              <p:spPr>
                <a:xfrm flipH="1">
                  <a:off x="63131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5" name="타원 804"/>
                <p:cNvSpPr/>
                <p:nvPr/>
              </p:nvSpPr>
              <p:spPr>
                <a:xfrm flipH="1">
                  <a:off x="61803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6" name="타원 805"/>
                <p:cNvSpPr/>
                <p:nvPr/>
              </p:nvSpPr>
              <p:spPr>
                <a:xfrm flipH="1">
                  <a:off x="57819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7" name="타원 806"/>
                <p:cNvSpPr/>
                <p:nvPr/>
              </p:nvSpPr>
              <p:spPr>
                <a:xfrm flipH="1">
                  <a:off x="69771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8" name="타원 807"/>
                <p:cNvSpPr/>
                <p:nvPr/>
              </p:nvSpPr>
              <p:spPr>
                <a:xfrm flipH="1">
                  <a:off x="68443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9" name="타원 808"/>
                <p:cNvSpPr/>
                <p:nvPr/>
              </p:nvSpPr>
              <p:spPr>
                <a:xfrm flipH="1">
                  <a:off x="67115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0" name="타원 809"/>
                <p:cNvSpPr/>
                <p:nvPr/>
              </p:nvSpPr>
              <p:spPr>
                <a:xfrm flipH="1">
                  <a:off x="65787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1" name="타원 810"/>
                <p:cNvSpPr/>
                <p:nvPr/>
              </p:nvSpPr>
              <p:spPr>
                <a:xfrm flipH="1">
                  <a:off x="6313154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2" name="타원 811"/>
                <p:cNvSpPr/>
                <p:nvPr/>
              </p:nvSpPr>
              <p:spPr>
                <a:xfrm flipH="1">
                  <a:off x="61803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3" name="타원 812"/>
                <p:cNvSpPr/>
                <p:nvPr/>
              </p:nvSpPr>
              <p:spPr>
                <a:xfrm flipH="1">
                  <a:off x="5914756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4" name="타원 813"/>
                <p:cNvSpPr/>
                <p:nvPr/>
              </p:nvSpPr>
              <p:spPr>
                <a:xfrm flipH="1">
                  <a:off x="57819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5" name="타원 814"/>
                <p:cNvSpPr/>
                <p:nvPr/>
              </p:nvSpPr>
              <p:spPr>
                <a:xfrm flipH="1">
                  <a:off x="6977152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6" name="타원 815"/>
                <p:cNvSpPr/>
                <p:nvPr/>
              </p:nvSpPr>
              <p:spPr>
                <a:xfrm flipH="1">
                  <a:off x="67115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7" name="타원 816"/>
                <p:cNvSpPr/>
                <p:nvPr/>
              </p:nvSpPr>
              <p:spPr>
                <a:xfrm flipH="1">
                  <a:off x="65787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8" name="타원 817"/>
                <p:cNvSpPr/>
                <p:nvPr/>
              </p:nvSpPr>
              <p:spPr>
                <a:xfrm flipH="1">
                  <a:off x="6445954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9" name="타원 818"/>
                <p:cNvSpPr/>
                <p:nvPr/>
              </p:nvSpPr>
              <p:spPr>
                <a:xfrm flipH="1">
                  <a:off x="61803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0" name="타원 819"/>
                <p:cNvSpPr/>
                <p:nvPr/>
              </p:nvSpPr>
              <p:spPr>
                <a:xfrm flipH="1">
                  <a:off x="60475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1" name="타원 820"/>
                <p:cNvSpPr/>
                <p:nvPr/>
              </p:nvSpPr>
              <p:spPr>
                <a:xfrm flipH="1">
                  <a:off x="5914756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2" name="타원 821"/>
                <p:cNvSpPr/>
                <p:nvPr/>
              </p:nvSpPr>
              <p:spPr>
                <a:xfrm flipH="1">
                  <a:off x="57819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3" name="타원 822"/>
                <p:cNvSpPr/>
                <p:nvPr/>
              </p:nvSpPr>
              <p:spPr>
                <a:xfrm flipH="1">
                  <a:off x="69771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4" name="타원 823"/>
                <p:cNvSpPr/>
                <p:nvPr/>
              </p:nvSpPr>
              <p:spPr>
                <a:xfrm flipH="1">
                  <a:off x="68443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5" name="타원 824"/>
                <p:cNvSpPr/>
                <p:nvPr/>
              </p:nvSpPr>
              <p:spPr>
                <a:xfrm flipH="1">
                  <a:off x="64459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6" name="타원 825"/>
                <p:cNvSpPr/>
                <p:nvPr/>
              </p:nvSpPr>
              <p:spPr>
                <a:xfrm flipH="1">
                  <a:off x="63131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7" name="타원 826"/>
                <p:cNvSpPr/>
                <p:nvPr/>
              </p:nvSpPr>
              <p:spPr>
                <a:xfrm flipH="1">
                  <a:off x="61803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8" name="타원 827"/>
                <p:cNvSpPr/>
                <p:nvPr/>
              </p:nvSpPr>
              <p:spPr>
                <a:xfrm flipH="1">
                  <a:off x="5914756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9" name="타원 828"/>
                <p:cNvSpPr/>
                <p:nvPr/>
              </p:nvSpPr>
              <p:spPr>
                <a:xfrm flipH="1">
                  <a:off x="57819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0" name="타원 829"/>
                <p:cNvSpPr/>
                <p:nvPr/>
              </p:nvSpPr>
              <p:spPr>
                <a:xfrm flipH="1">
                  <a:off x="67115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1" name="타원 830"/>
                <p:cNvSpPr/>
                <p:nvPr/>
              </p:nvSpPr>
              <p:spPr>
                <a:xfrm flipH="1">
                  <a:off x="65787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2" name="타원 831"/>
                <p:cNvSpPr/>
                <p:nvPr/>
              </p:nvSpPr>
              <p:spPr>
                <a:xfrm flipH="1">
                  <a:off x="64459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3" name="타원 832"/>
                <p:cNvSpPr/>
                <p:nvPr/>
              </p:nvSpPr>
              <p:spPr>
                <a:xfrm flipH="1">
                  <a:off x="63131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4" name="타원 833"/>
                <p:cNvSpPr/>
                <p:nvPr/>
              </p:nvSpPr>
              <p:spPr>
                <a:xfrm flipH="1">
                  <a:off x="61803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5" name="타원 834"/>
                <p:cNvSpPr/>
                <p:nvPr/>
              </p:nvSpPr>
              <p:spPr>
                <a:xfrm flipH="1">
                  <a:off x="60475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6" name="타원 835"/>
                <p:cNvSpPr/>
                <p:nvPr/>
              </p:nvSpPr>
              <p:spPr>
                <a:xfrm flipH="1">
                  <a:off x="5914756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sp>
          <p:nvSpPr>
            <p:cNvPr id="837" name="직사각형 836"/>
            <p:cNvSpPr/>
            <p:nvPr/>
          </p:nvSpPr>
          <p:spPr>
            <a:xfrm rot="5400000">
              <a:off x="5603451" y="2448344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8" name="직사각형 837"/>
            <p:cNvSpPr/>
            <p:nvPr/>
          </p:nvSpPr>
          <p:spPr>
            <a:xfrm rot="5400000">
              <a:off x="9023437" y="1774166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39" name="직사각형 838"/>
            <p:cNvSpPr/>
            <p:nvPr/>
          </p:nvSpPr>
          <p:spPr>
            <a:xfrm rot="5400000">
              <a:off x="9023437" y="3123599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840" name="직선 연결선 839"/>
            <p:cNvCxnSpPr/>
            <p:nvPr/>
          </p:nvCxnSpPr>
          <p:spPr>
            <a:xfrm rot="5400000">
              <a:off x="7606671" y="1320424"/>
              <a:ext cx="0" cy="297635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1" name="TextBox 840"/>
            <p:cNvSpPr txBox="1"/>
            <p:nvPr/>
          </p:nvSpPr>
          <p:spPr>
            <a:xfrm>
              <a:off x="4749550" y="2485179"/>
              <a:ext cx="764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TextBox 841"/>
            <p:cNvSpPr txBox="1"/>
            <p:nvPr/>
          </p:nvSpPr>
          <p:spPr>
            <a:xfrm>
              <a:off x="9658795" y="194950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TextBox 842"/>
            <p:cNvSpPr txBox="1"/>
            <p:nvPr/>
          </p:nvSpPr>
          <p:spPr>
            <a:xfrm>
              <a:off x="9658795" y="3298933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rot="5400000">
              <a:off x="4713664" y="2808344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직선 화살표 연결선 564"/>
            <p:cNvCxnSpPr/>
            <p:nvPr/>
          </p:nvCxnSpPr>
          <p:spPr>
            <a:xfrm>
              <a:off x="6188940" y="4286939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87284"/>
              </p:ext>
            </p:extLst>
          </p:nvPr>
        </p:nvGraphicFramePr>
        <p:xfrm>
          <a:off x="571793" y="87661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87847"/>
              </p:ext>
            </p:extLst>
          </p:nvPr>
        </p:nvGraphicFramePr>
        <p:xfrm>
          <a:off x="5715293" y="87661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12414"/>
              </p:ext>
            </p:extLst>
          </p:nvPr>
        </p:nvGraphicFramePr>
        <p:xfrm>
          <a:off x="571793" y="231489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7414"/>
              </p:ext>
            </p:extLst>
          </p:nvPr>
        </p:nvGraphicFramePr>
        <p:xfrm>
          <a:off x="5715293" y="231489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7992650" y="111078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389309" y="170439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2281" r="-526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261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571793" y="67734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1793" y="157556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27735" y="-5428867"/>
            <a:ext cx="22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35.8 -&gt; 35.8*0.05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-365434" y="-985621"/>
            <a:ext cx="3600000" cy="8602723"/>
            <a:chOff x="395122" y="-691024"/>
            <a:chExt cx="3600000" cy="8602723"/>
          </a:xfrm>
        </p:grpSpPr>
        <p:sp>
          <p:nvSpPr>
            <p:cNvPr id="4" name="직사각형 3"/>
            <p:cNvSpPr/>
            <p:nvPr/>
          </p:nvSpPr>
          <p:spPr>
            <a:xfrm>
              <a:off x="395122" y="-691024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122" y="-57588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122" y="1292412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122" y="19284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122" y="32784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122" y="39228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122" y="52728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122" y="59172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122" y="72672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0302" y="-679717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00302" y="31223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0302" y="13210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00302" y="23177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00302" y="330211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302" y="4298829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00302" y="53098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00302" y="63065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00302" y="729711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5186987" y="308848"/>
            <a:ext cx="3600000" cy="7194574"/>
            <a:chOff x="9201600" y="-603925"/>
            <a:chExt cx="3600000" cy="7194574"/>
          </a:xfrm>
        </p:grpSpPr>
        <p:sp>
          <p:nvSpPr>
            <p:cNvPr id="38" name="직사각형 37"/>
            <p:cNvSpPr/>
            <p:nvPr/>
          </p:nvSpPr>
          <p:spPr>
            <a:xfrm>
              <a:off x="9201600" y="-603925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01600" y="24381"/>
              <a:ext cx="3600000" cy="108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201600" y="1104381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201600" y="1736532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01600" y="2626209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01600" y="3348427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01600" y="4251408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201600" y="5061408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201600" y="5960649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06780" y="-581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06780" y="271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780" y="1126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780" y="189414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780" y="269382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06780" y="350604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06780" y="4364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780" y="5219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06780" y="598326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753572" y="-188541"/>
            <a:ext cx="3600000" cy="7008562"/>
            <a:chOff x="4654158" y="-620301"/>
            <a:chExt cx="3600000" cy="7008562"/>
          </a:xfrm>
        </p:grpSpPr>
        <p:sp>
          <p:nvSpPr>
            <p:cNvPr id="17" name="직사각형 16"/>
            <p:cNvSpPr/>
            <p:nvPr/>
          </p:nvSpPr>
          <p:spPr>
            <a:xfrm>
              <a:off x="4654158" y="-620301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54158" y="99699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54158" y="99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54158" y="1809699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54158" y="252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54158" y="3334330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4158" y="4054155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54158" y="4858611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54158" y="5578261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9338" y="25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59338" y="-55268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338" y="111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59338" y="264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59338" y="416676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59338" y="569087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59338" y="187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59338" y="3401943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59338" y="492622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11396" y="-2566426"/>
            <a:ext cx="2160000" cy="1440000"/>
            <a:chOff x="9154150" y="1472193"/>
            <a:chExt cx="2160000" cy="1440000"/>
          </a:xfrm>
        </p:grpSpPr>
        <p:sp>
          <p:nvSpPr>
            <p:cNvPr id="104" name="직사각형 103"/>
            <p:cNvSpPr/>
            <p:nvPr/>
          </p:nvSpPr>
          <p:spPr>
            <a:xfrm>
              <a:off x="9154150" y="1472193"/>
              <a:ext cx="216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154150" y="2192193"/>
              <a:ext cx="216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485234" y="225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485234" y="153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63709" y="-2566426"/>
            <a:ext cx="174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084" y="-2566426"/>
            <a:ext cx="1148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ARL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2365172" y="3023353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/>
              <a:t>479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625103" y="300751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 smtClean="0"/>
              <a:t>390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5511167" y="802170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400 </a:t>
            </a:r>
            <a:r>
              <a:rPr lang="el-GR" altLang="ko-KR" dirty="0"/>
              <a:t>μ</a:t>
            </a:r>
            <a:r>
              <a:rPr lang="en-US" altLang="ko-KR" dirty="0"/>
              <a:t>m </a:t>
            </a:r>
            <a:endParaRPr lang="ko-KR" altLang="en-US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-585358" y="-985621"/>
            <a:ext cx="0" cy="86027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9572338" y="-181906"/>
            <a:ext cx="0" cy="69952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94684" y="5032318"/>
            <a:ext cx="6232361" cy="504056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THz = 300 µm = 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33.3 cm</a:t>
            </a:r>
            <a:r>
              <a:rPr lang="en-US" altLang="ko-KR" sz="22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9520" y="918267"/>
            <a:ext cx="7666756" cy="3588806"/>
            <a:chOff x="1999520" y="918267"/>
            <a:chExt cx="7666756" cy="3588806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416051" y="2790475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4764315" y="2790475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420435" y="2160431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04711" y="2160431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26546" y="2160431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68586" y="2160431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12400" y="2160431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80953" y="2160431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758" y="1998387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64116" y="3771689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96871" y="3771689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20923" y="3771689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696870" y="3769198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364810" y="3222523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680928" y="3222523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513082" y="3222523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4641968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6730046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2792" y="91826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999520" y="1319655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8" y="65088"/>
            <a:ext cx="5408287" cy="41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6512" y="3880135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5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460500" y="1250836"/>
            <a:ext cx="18203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6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7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115" y="-59883"/>
            <a:ext cx="379862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114" y="3677743"/>
            <a:ext cx="37986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18424" y="982521"/>
            <a:ext cx="3599662" cy="4318719"/>
            <a:chOff x="795596" y="948075"/>
            <a:chExt cx="3599662" cy="4318719"/>
          </a:xfrm>
        </p:grpSpPr>
        <p:sp>
          <p:nvSpPr>
            <p:cNvPr id="5" name="직사각형 4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4" name="그룹 253"/>
          <p:cNvGrpSpPr/>
          <p:nvPr/>
        </p:nvGrpSpPr>
        <p:grpSpPr>
          <a:xfrm>
            <a:off x="5042618" y="981240"/>
            <a:ext cx="5697932" cy="4320000"/>
            <a:chOff x="4880198" y="981240"/>
            <a:chExt cx="5697932" cy="4320000"/>
          </a:xfrm>
        </p:grpSpPr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0198" y="981240"/>
              <a:ext cx="5697932" cy="4320000"/>
            </a:xfrm>
            <a:prstGeom prst="rect">
              <a:avLst/>
            </a:prstGeom>
          </p:spPr>
        </p:pic>
        <p:grpSp>
          <p:nvGrpSpPr>
            <p:cNvPr id="253" name="그룹 252"/>
            <p:cNvGrpSpPr/>
            <p:nvPr/>
          </p:nvGrpSpPr>
          <p:grpSpPr>
            <a:xfrm>
              <a:off x="8740835" y="1995697"/>
              <a:ext cx="1138282" cy="606070"/>
              <a:chOff x="10689275" y="2038622"/>
              <a:chExt cx="1138282" cy="606070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10689275" y="2038622"/>
                <a:ext cx="1138282" cy="6060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3" name="직선 연결선 242"/>
              <p:cNvCxnSpPr/>
              <p:nvPr/>
            </p:nvCxnSpPr>
            <p:spPr>
              <a:xfrm>
                <a:off x="10754521" y="2226535"/>
                <a:ext cx="63817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10754521" y="2426004"/>
                <a:ext cx="6381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11452516" y="2072646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1452516" y="2315074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5" name="TextBox 254"/>
          <p:cNvSpPr txBox="1"/>
          <p:nvPr/>
        </p:nvSpPr>
        <p:spPr>
          <a:xfrm>
            <a:off x="1005820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042618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9914" y="823146"/>
            <a:ext cx="5355001" cy="4060000"/>
            <a:chOff x="219914" y="823146"/>
            <a:chExt cx="5355001" cy="406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14" y="823146"/>
              <a:ext cx="5355001" cy="406000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719445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010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ARL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5758317" y="823146"/>
            <a:ext cx="5355001" cy="4060000"/>
            <a:chOff x="5758317" y="823146"/>
            <a:chExt cx="5355001" cy="406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8317" y="823146"/>
              <a:ext cx="5355001" cy="406000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9263902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72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718" y="-651079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32" y="-804731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074" y="-3566738"/>
            <a:ext cx="4497388" cy="360774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185902" y="1599473"/>
            <a:ext cx="4635868" cy="3339051"/>
            <a:chOff x="3185902" y="1599473"/>
            <a:chExt cx="4635868" cy="33390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1261" y="1912013"/>
              <a:ext cx="3744446" cy="249895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85902" y="3959633"/>
              <a:ext cx="1184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1842" y="3959633"/>
              <a:ext cx="1299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96438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90224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1325" y="173558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28738" y="181924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4866" y="159947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1796" y="4630747"/>
              <a:ext cx="1303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왼쪽 대괄호 15"/>
            <p:cNvSpPr/>
            <p:nvPr/>
          </p:nvSpPr>
          <p:spPr>
            <a:xfrm rot="16200000">
              <a:off x="5365654" y="347455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" y="3224395"/>
            <a:ext cx="3811765" cy="28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" y="364027"/>
            <a:ext cx="3811766" cy="288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96" y="2546395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4196" y="2546394"/>
            <a:ext cx="49627" cy="8842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763748" y="2546396"/>
            <a:ext cx="2767425" cy="884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3823" y="5546770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984" y="5318674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50" y="1804027"/>
            <a:ext cx="3811765" cy="28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75" y="1804027"/>
            <a:ext cx="3811766" cy="2880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4001" y="3975787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257800" y="4277017"/>
            <a:ext cx="3564479" cy="1265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224002" y="2015175"/>
            <a:ext cx="3608194" cy="196061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22279" y="4126402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45440" y="3898306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63206" y="1060642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5903265" y="1040088"/>
            <a:ext cx="3755190" cy="3346706"/>
            <a:chOff x="5903265" y="1040088"/>
            <a:chExt cx="3755190" cy="3346706"/>
          </a:xfrm>
        </p:grpSpPr>
        <p:sp>
          <p:nvSpPr>
            <p:cNvPr id="84" name="직사각형 83"/>
            <p:cNvSpPr/>
            <p:nvPr/>
          </p:nvSpPr>
          <p:spPr>
            <a:xfrm>
              <a:off x="6774843" y="374796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774843" y="106578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74843" y="316660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774843" y="346280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74843" y="257651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774843" y="198713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774843" y="287271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774843" y="228129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774843" y="168802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V="1">
              <a:off x="7916304" y="118242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778455" y="168803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74843" y="198315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774843" y="227827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774843" y="25755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774843" y="286852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74843" y="316365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74843" y="34587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74843" y="375389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7545985" y="135692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881596" y="168803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6885209" y="198315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6885208" y="256614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885208" y="286852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881596" y="345877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68"/>
                <p:cNvSpPr txBox="1"/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0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blipFill>
                  <a:blip r:embed="rId38"/>
                  <a:stretch>
                    <a:fillRect l="-36364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49"/>
                <p:cNvSpPr txBox="1"/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1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blipFill>
                  <a:blip r:embed="rId39"/>
                  <a:stretch>
                    <a:fillRect l="-38095" r="-3809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51"/>
                <p:cNvSpPr txBox="1"/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blipFill>
                  <a:blip r:embed="rId40"/>
                  <a:stretch>
                    <a:fillRect l="-625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52"/>
                <p:cNvSpPr txBox="1"/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blipFill>
                  <a:blip r:embed="rId41"/>
                  <a:stretch>
                    <a:fillRect l="-15556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53"/>
                <p:cNvSpPr txBox="1"/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blipFill>
                  <a:blip r:embed="rId42"/>
                  <a:stretch>
                    <a:fillRect l="-20000" r="-1333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54"/>
                <p:cNvSpPr txBox="1"/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blipFill>
                  <a:blip r:embed="rId43"/>
                  <a:stretch>
                    <a:fillRect l="-9259" r="-555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73"/>
                <p:cNvSpPr txBox="1"/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6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blipFill>
                  <a:blip r:embed="rId44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74"/>
                <p:cNvSpPr txBox="1"/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7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blipFill>
                  <a:blip r:embed="rId45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75"/>
                <p:cNvSpPr txBox="1"/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8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76"/>
                <p:cNvSpPr txBox="1"/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blipFill>
                  <a:blip r:embed="rId47"/>
                  <a:stretch>
                    <a:fillRect l="-26667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78"/>
                <p:cNvSpPr txBox="1"/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0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blipFill>
                  <a:blip r:embed="rId48"/>
                  <a:stretch>
                    <a:fillRect l="-3200" r="-16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95"/>
                <p:cNvSpPr txBox="1"/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blipFill>
                  <a:blip r:embed="rId49"/>
                  <a:stretch>
                    <a:fillRect l="-40000" r="-350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96"/>
                <p:cNvSpPr txBox="1"/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2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blipFill>
                  <a:blip r:embed="rId50"/>
                  <a:stretch>
                    <a:fillRect l="-15217" r="-1087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97"/>
                <p:cNvSpPr txBox="1"/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3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blipFill>
                  <a:blip r:embed="rId51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99"/>
                <p:cNvSpPr txBox="1"/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4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blipFill>
                  <a:blip r:embed="rId52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00"/>
                <p:cNvSpPr txBox="1"/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5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blipFill>
                  <a:blip r:embed="rId53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01"/>
                <p:cNvSpPr txBox="1"/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6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blipFill>
                  <a:blip r:embed="rId54"/>
                  <a:stretch>
                    <a:fillRect l="-27586" r="-1379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16"/>
                <p:cNvSpPr txBox="1"/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blipFill>
                  <a:blip r:embed="rId55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54"/>
                <p:cNvSpPr txBox="1"/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blipFill>
                  <a:blip r:embed="rId56"/>
                  <a:stretch>
                    <a:fillRect l="-9259" r="-3704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54"/>
                <p:cNvSpPr txBox="1"/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9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blipFill>
                  <a:blip r:embed="rId57"/>
                  <a:stretch>
                    <a:fillRect l="-9259" r="-5556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54"/>
                <p:cNvSpPr txBox="1"/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0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blipFill>
                  <a:blip r:embed="rId58"/>
                  <a:stretch>
                    <a:fillRect l="-19048" r="-1190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54"/>
                <p:cNvSpPr txBox="1"/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1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blipFill>
                  <a:blip r:embed="rId59"/>
                  <a:stretch>
                    <a:fillRect l="-9412" r="-7059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54"/>
                <p:cNvSpPr txBox="1"/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2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blipFill>
                  <a:blip r:embed="rId60"/>
                  <a:stretch>
                    <a:fillRect l="-8197" r="-4918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직선 화살표 연결선 162"/>
            <p:cNvCxnSpPr/>
            <p:nvPr/>
          </p:nvCxnSpPr>
          <p:spPr>
            <a:xfrm flipV="1">
              <a:off x="7919915" y="135692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7926779" y="376344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 flipV="1">
              <a:off x="7536818" y="376384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7982326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982326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982326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 flipV="1">
              <a:off x="8483415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 flipV="1">
              <a:off x="8483415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 flipV="1">
              <a:off x="8483415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54"/>
                <p:cNvSpPr txBox="1"/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blipFill>
                  <a:blip r:embed="rId64"/>
                  <a:stretch>
                    <a:fillRect l="-16667" r="-1250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blipFill>
                  <a:blip r:embed="rId66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blipFill>
                  <a:blip r:embed="rId68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blipFill>
                  <a:blip r:embed="rId69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95"/>
                <p:cNvSpPr txBox="1"/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blipFill>
                  <a:blip r:embed="rId70"/>
                  <a:stretch>
                    <a:fillRect l="-40000" r="-50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99"/>
                <p:cNvSpPr txBox="1"/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2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blipFill>
                  <a:blip r:embed="rId71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화살표 연결선 182"/>
            <p:cNvCxnSpPr/>
            <p:nvPr/>
          </p:nvCxnSpPr>
          <p:spPr>
            <a:xfrm>
              <a:off x="7982326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 flipV="1">
              <a:off x="8483415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95"/>
                <p:cNvSpPr txBox="1"/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5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blipFill>
                  <a:blip r:embed="rId72"/>
                  <a:stretch>
                    <a:fillRect l="-40000" r="-55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99"/>
                <p:cNvSpPr txBox="1"/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6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blipFill>
                  <a:blip r:embed="rId73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직선 화살표 연결선 186"/>
            <p:cNvCxnSpPr/>
            <p:nvPr/>
          </p:nvCxnSpPr>
          <p:spPr>
            <a:xfrm>
              <a:off x="7982326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 flipV="1">
              <a:off x="8483415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76"/>
                <p:cNvSpPr txBox="1"/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blipFill>
                  <a:blip r:embed="rId74"/>
                  <a:stretch>
                    <a:fillRect l="-4839" r="-8065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76"/>
                <p:cNvSpPr txBox="1"/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blipFill>
                  <a:blip r:embed="rId75"/>
                  <a:stretch>
                    <a:fillRect l="-5319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76"/>
                <p:cNvSpPr txBox="1"/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1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blipFill>
                  <a:blip r:embed="rId76"/>
                  <a:stretch>
                    <a:fillRect l="-5263" r="-526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76"/>
                <p:cNvSpPr txBox="1"/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2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blipFill>
                  <a:blip r:embed="rId77"/>
                  <a:stretch>
                    <a:fillRect l="-3759" r="-375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76"/>
                <p:cNvSpPr txBox="1"/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3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blipFill>
                  <a:blip r:embed="rId78"/>
                  <a:stretch>
                    <a:fillRect l="-4396" r="-329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76"/>
                <p:cNvSpPr txBox="1"/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4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blipFill>
                  <a:blip r:embed="rId79"/>
                  <a:stretch>
                    <a:fillRect l="-2190" r="-146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76"/>
                <p:cNvSpPr txBox="1"/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5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blipFill>
                  <a:blip r:embed="rId80"/>
                  <a:stretch>
                    <a:fillRect l="-4854" r="-388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27792</TotalTime>
  <Words>381</Words>
  <Application>Microsoft Office PowerPoint</Application>
  <PresentationFormat>와이드스크린</PresentationFormat>
  <Paragraphs>308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이종건(전자전기공학과)</cp:lastModifiedBy>
  <cp:revision>164</cp:revision>
  <dcterms:created xsi:type="dcterms:W3CDTF">2019-10-08T12:13:41Z</dcterms:created>
  <dcterms:modified xsi:type="dcterms:W3CDTF">2019-11-25T18:28:27Z</dcterms:modified>
</cp:coreProperties>
</file>