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2" r:id="rId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</a:t>
            </a:r>
            <a:r>
              <a:rPr lang="en-US" altLang="ko-KR" dirty="0"/>
              <a:t>FDTD + Python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Additive </a:t>
            </a:r>
            <a:r>
              <a:rPr lang="en-US" altLang="ko-KR" dirty="0" smtClean="0"/>
              <a:t>Reinforcement Learning Algorithm (ARLA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FDTD +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65359</TotalTime>
  <Words>24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1681</cp:revision>
  <dcterms:created xsi:type="dcterms:W3CDTF">2018-02-18T11:37:55Z</dcterms:created>
  <dcterms:modified xsi:type="dcterms:W3CDTF">2019-05-27T06:42:52Z</dcterms:modified>
</cp:coreProperties>
</file>