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22" r:id="rId2"/>
    <p:sldId id="326" r:id="rId3"/>
    <p:sldId id="323" r:id="rId4"/>
    <p:sldId id="325" r:id="rId5"/>
    <p:sldId id="327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1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8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</a:t>
            </a:r>
            <a:r>
              <a:rPr lang="en-US" altLang="ko-KR" dirty="0"/>
              <a:t>FDTD + Python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Additive Reinforcement Learning Algorithm (ARLA)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FDTD +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2015-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9-Inverse design and demonstration of a compact and broadband on-chip wavelength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demultiplexer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(Alexander Y. Piggott, Jesse Lu, Konstantinos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Lagoudakis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Petykiewicz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Thomas M.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Babinec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Jelena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Vuckovic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12007"/>
            <a:ext cx="55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SOI: silicon-on-insulator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70" y="1658790"/>
            <a:ext cx="4743451" cy="1756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831" y="1474832"/>
            <a:ext cx="2433637" cy="3881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76" y="3619397"/>
            <a:ext cx="5100638" cy="16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2016-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Optical Fiber Communications Conference and Exhibition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-An Ultra compact 50:50 Coupler Based on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like Metamaterial Structure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Luluzi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Lu,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Feiya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Zhou, Deming Liu)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08"/>
            <a:ext cx="55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PhC</a:t>
            </a:r>
            <a:r>
              <a:rPr lang="en-US" altLang="ko-KR" dirty="0" smtClean="0"/>
              <a:t> like metamaterial: photonic-crystal-like metamaterial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954040"/>
                <a:ext cx="5814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4040"/>
                <a:ext cx="5814156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58" y="3354223"/>
            <a:ext cx="6197484" cy="2076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24245"/>
          <a:stretch/>
        </p:blipFill>
        <p:spPr>
          <a:xfrm>
            <a:off x="1937731" y="1384861"/>
            <a:ext cx="5268538" cy="1815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1646" y="3077224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4700" y="3077224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57950" y="1546306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8542" y="1369538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612226" y="907873"/>
                <a:ext cx="1501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, Set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26" y="907873"/>
                <a:ext cx="1501044" cy="369332"/>
              </a:xfrm>
              <a:prstGeom prst="rect">
                <a:avLst/>
              </a:prstGeom>
              <a:blipFill>
                <a:blip r:embed="rId6"/>
                <a:stretch>
                  <a:fillRect l="-365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Scientific Reports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-9, 1368-Deep Neural Network Inverse Design of Integrated Photonic Power Splitters 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Kieran Parsons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376363"/>
            <a:ext cx="2708945" cy="146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916" y="1128712"/>
            <a:ext cx="4971934" cy="4414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812007"/>
            <a:ext cx="55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SOI: silicon-on-insulator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5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33775" y="1666875"/>
            <a:ext cx="2390775" cy="239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679" y="260358"/>
            <a:ext cx="1627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Beam Splitter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65780</TotalTime>
  <Words>166</Words>
  <Application>Microsoft Office PowerPoint</Application>
  <PresentationFormat>화면 슬라이드 쇼(4:3)</PresentationFormat>
  <Paragraphs>33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1702</cp:revision>
  <dcterms:created xsi:type="dcterms:W3CDTF">2018-02-18T11:37:55Z</dcterms:created>
  <dcterms:modified xsi:type="dcterms:W3CDTF">2019-05-30T13:11:38Z</dcterms:modified>
</cp:coreProperties>
</file>