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2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1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5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5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50B8-6223-4F5B-82A4-66DBACB3A3A9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89CA-BE01-4EC9-8A3F-D0CEB6E02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474057"/>
              </p:ext>
            </p:extLst>
          </p:nvPr>
        </p:nvGraphicFramePr>
        <p:xfrm>
          <a:off x="615950" y="1577975"/>
          <a:ext cx="160178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" imgW="1562040" imgH="1333440" progId="Equation.DSMT4">
                  <p:embed/>
                </p:oleObj>
              </mc:Choice>
              <mc:Fallback>
                <p:oleObj name="Equation" r:id="rId3" imgW="156204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950" y="1577975"/>
                        <a:ext cx="1601788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8764" y="39069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level laser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764" y="1113905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Rate equations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764" y="3308465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Atom conservation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94863"/>
              </p:ext>
            </p:extLst>
          </p:nvPr>
        </p:nvGraphicFramePr>
        <p:xfrm>
          <a:off x="498764" y="3791748"/>
          <a:ext cx="142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764" y="3791748"/>
                        <a:ext cx="142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8764" y="4258887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Optical approximation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79763"/>
              </p:ext>
            </p:extLst>
          </p:nvPr>
        </p:nvGraphicFramePr>
        <p:xfrm>
          <a:off x="562005" y="4752458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005" y="4752458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34939" y="476596"/>
            <a:ext cx="175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steady state</a:t>
            </a:r>
            <a:endParaRPr lang="ko-KR" altLang="en-US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62605"/>
              </p:ext>
            </p:extLst>
          </p:nvPr>
        </p:nvGraphicFramePr>
        <p:xfrm>
          <a:off x="3962289" y="1051437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9" imgW="749160" imgH="431640" progId="Equation.DSMT4">
                  <p:embed/>
                </p:oleObj>
              </mc:Choice>
              <mc:Fallback>
                <p:oleObj name="Equation" r:id="rId9" imgW="749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2289" y="1051437"/>
                        <a:ext cx="749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91498"/>
              </p:ext>
            </p:extLst>
          </p:nvPr>
        </p:nvGraphicFramePr>
        <p:xfrm>
          <a:off x="3962289" y="1597188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1" imgW="1803240" imgH="482400" progId="Equation.DSMT4">
                  <p:embed/>
                </p:oleObj>
              </mc:Choice>
              <mc:Fallback>
                <p:oleObj name="Equation" r:id="rId11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2289" y="1597188"/>
                        <a:ext cx="180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62289" y="226167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good laser</a:t>
            </a:r>
            <a:endParaRPr lang="ko-KR" altLang="en-US" dirty="0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58311"/>
              </p:ext>
            </p:extLst>
          </p:nvPr>
        </p:nvGraphicFramePr>
        <p:xfrm>
          <a:off x="4142209" y="2811863"/>
          <a:ext cx="1358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13" imgW="1358640" imgH="228600" progId="Equation.DSMT4">
                  <p:embed/>
                </p:oleObj>
              </mc:Choice>
              <mc:Fallback>
                <p:oleObj name="Equation" r:id="rId13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2209" y="2811863"/>
                        <a:ext cx="1358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50053"/>
              </p:ext>
            </p:extLst>
          </p:nvPr>
        </p:nvGraphicFramePr>
        <p:xfrm>
          <a:off x="4142209" y="3092565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15" imgW="685800" imgH="431640" progId="Equation.DSMT4">
                  <p:embed/>
                </p:oleObj>
              </mc:Choice>
              <mc:Fallback>
                <p:oleObj name="Equation" r:id="rId15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2209" y="3092565"/>
                        <a:ext cx="68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62289" y="3721382"/>
            <a:ext cx="34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Fluorescent quantum efficiency</a:t>
            </a:r>
            <a:endParaRPr lang="ko-KR" altLang="en-US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8528"/>
              </p:ext>
            </p:extLst>
          </p:nvPr>
        </p:nvGraphicFramePr>
        <p:xfrm>
          <a:off x="4142209" y="4109162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7" imgW="736560" imgH="431640" progId="Equation.DSMT4">
                  <p:embed/>
                </p:oleObj>
              </mc:Choice>
              <mc:Fallback>
                <p:oleObj name="Equation" r:id="rId17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42209" y="4109162"/>
                        <a:ext cx="73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92292" y="476596"/>
            <a:ext cx="231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Population inversion</a:t>
            </a:r>
            <a:endParaRPr lang="ko-KR" altLang="en-US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60176"/>
              </p:ext>
            </p:extLst>
          </p:nvPr>
        </p:nvGraphicFramePr>
        <p:xfrm>
          <a:off x="7815927" y="942971"/>
          <a:ext cx="2247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9" imgW="2247840" imgH="711000" progId="Equation.DSMT4">
                  <p:embed/>
                </p:oleObj>
              </mc:Choice>
              <mc:Fallback>
                <p:oleObj name="Equation" r:id="rId19" imgW="2247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15927" y="942971"/>
                        <a:ext cx="2247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92292" y="207700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a good laser</a:t>
            </a:r>
            <a:endParaRPr lang="ko-KR" altLang="en-US" dirty="0"/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20855"/>
              </p:ext>
            </p:extLst>
          </p:nvPr>
        </p:nvGraphicFramePr>
        <p:xfrm>
          <a:off x="7728989" y="2516707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21" imgW="609480" imgH="228600" progId="Equation.DSMT4">
                  <p:embed/>
                </p:oleObj>
              </mc:Choice>
              <mc:Fallback>
                <p:oleObj name="Equation" r:id="rId21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28989" y="2516707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3255"/>
              </p:ext>
            </p:extLst>
          </p:nvPr>
        </p:nvGraphicFramePr>
        <p:xfrm>
          <a:off x="7728989" y="2835928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23" imgW="1028520" imgH="228600" progId="Equation.DSMT4">
                  <p:embed/>
                </p:oleObj>
              </mc:Choice>
              <mc:Fallback>
                <p:oleObj name="Equation" r:id="rId2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28989" y="2835928"/>
                        <a:ext cx="1028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52104"/>
              </p:ext>
            </p:extLst>
          </p:nvPr>
        </p:nvGraphicFramePr>
        <p:xfrm>
          <a:off x="7728989" y="3155149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28989" y="3155149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8724"/>
              </p:ext>
            </p:extLst>
          </p:nvPr>
        </p:nvGraphicFramePr>
        <p:xfrm>
          <a:off x="7728989" y="3467961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27" imgW="1485720" imgH="469800" progId="Equation.DSMT4">
                  <p:embed/>
                </p:oleObj>
              </mc:Choice>
              <mc:Fallback>
                <p:oleObj name="Equation" r:id="rId27" imgW="1485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28989" y="3467961"/>
                        <a:ext cx="1485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69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9971"/>
              </p:ext>
            </p:extLst>
          </p:nvPr>
        </p:nvGraphicFramePr>
        <p:xfrm>
          <a:off x="620713" y="1804988"/>
          <a:ext cx="15890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1549080" imgH="888840" progId="Equation.DSMT4">
                  <p:embed/>
                </p:oleObj>
              </mc:Choice>
              <mc:Fallback>
                <p:oleObj name="Equation" r:id="rId3" imgW="1549080" imgH="88884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713" y="1804988"/>
                        <a:ext cx="1589087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8764" y="39069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</a:t>
            </a:r>
            <a:r>
              <a:rPr lang="en-US" altLang="ko-KR" dirty="0" smtClean="0"/>
              <a:t>level laser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764" y="1113905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Rate equations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764" y="3308465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Atom conservation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44947"/>
              </p:ext>
            </p:extLst>
          </p:nvPr>
        </p:nvGraphicFramePr>
        <p:xfrm>
          <a:off x="657225" y="3792538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225" y="3792538"/>
                        <a:ext cx="1104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34939" y="476596"/>
            <a:ext cx="175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steady state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8175" y="324606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good laser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60725" y="1872169"/>
            <a:ext cx="42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Requirements for population inversion</a:t>
            </a:r>
            <a:endParaRPr lang="ko-KR" altLang="en-US" dirty="0"/>
          </a:p>
        </p:txBody>
      </p: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95850"/>
              </p:ext>
            </p:extLst>
          </p:nvPr>
        </p:nvGraphicFramePr>
        <p:xfrm>
          <a:off x="3965221" y="3672031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5221" y="3672031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06407"/>
              </p:ext>
            </p:extLst>
          </p:nvPr>
        </p:nvGraphicFramePr>
        <p:xfrm>
          <a:off x="657225" y="4540962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9" imgW="736560" imgH="431640" progId="Equation.DSMT4">
                  <p:embed/>
                </p:oleObj>
              </mc:Choice>
              <mc:Fallback>
                <p:oleObj name="Equation" r:id="rId9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225" y="4540962"/>
                        <a:ext cx="73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597561"/>
              </p:ext>
            </p:extLst>
          </p:nvPr>
        </p:nvGraphicFramePr>
        <p:xfrm>
          <a:off x="600075" y="5165465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1" imgW="850680" imgH="431640" progId="Equation.DSMT4">
                  <p:embed/>
                </p:oleObj>
              </mc:Choice>
              <mc:Fallback>
                <p:oleObj name="Equation" r:id="rId11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075" y="5165465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82646"/>
              </p:ext>
            </p:extLst>
          </p:nvPr>
        </p:nvGraphicFramePr>
        <p:xfrm>
          <a:off x="3888209" y="9300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13" imgW="1879560" imgH="482400" progId="Equation.DSMT4">
                  <p:embed/>
                </p:oleObj>
              </mc:Choice>
              <mc:Fallback>
                <p:oleObj name="Equation" r:id="rId13" imgW="1879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8209" y="930000"/>
                        <a:ext cx="187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185611"/>
              </p:ext>
            </p:extLst>
          </p:nvPr>
        </p:nvGraphicFramePr>
        <p:xfrm>
          <a:off x="3939821" y="3952733"/>
          <a:ext cx="444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39821" y="3952733"/>
                        <a:ext cx="444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6632"/>
              </p:ext>
            </p:extLst>
          </p:nvPr>
        </p:nvGraphicFramePr>
        <p:xfrm>
          <a:off x="3832371" y="2269939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32371" y="2269939"/>
                        <a:ext cx="355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41819"/>
              </p:ext>
            </p:extLst>
          </p:nvPr>
        </p:nvGraphicFramePr>
        <p:xfrm>
          <a:off x="3825521" y="2590654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9" imgW="1117440" imgH="444240" progId="Equation.DSMT4">
                  <p:embed/>
                </p:oleObj>
              </mc:Choice>
              <mc:Fallback>
                <p:oleObj name="Equation" r:id="rId19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25521" y="2590654"/>
                        <a:ext cx="1117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65199"/>
              </p:ext>
            </p:extLst>
          </p:nvPr>
        </p:nvGraphicFramePr>
        <p:xfrm>
          <a:off x="3888209" y="4286962"/>
          <a:ext cx="129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21" imgW="1295280" imgH="469800" progId="Equation.DSMT4">
                  <p:embed/>
                </p:oleObj>
              </mc:Choice>
              <mc:Fallback>
                <p:oleObj name="Equation" r:id="rId21" imgW="1295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88209" y="4286962"/>
                        <a:ext cx="12954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99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Office 테마</vt:lpstr>
      <vt:lpstr>MathType 6.0 Equation</vt:lpstr>
      <vt:lpstr>Equation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2018-08-15T06:20:28Z</dcterms:created>
  <dcterms:modified xsi:type="dcterms:W3CDTF">2018-08-15T08:55:43Z</dcterms:modified>
</cp:coreProperties>
</file>