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Photonic Integrated Circuits </a:t>
            </a:r>
            <a:r>
              <a:rPr lang="en-US" altLang="ko-KR" sz="1600" b="1" dirty="0"/>
              <a:t>(PICs</a:t>
            </a:r>
            <a:r>
              <a:rPr lang="en-US" altLang="ko-KR" sz="1600" b="1" dirty="0" smtClean="0"/>
              <a:t>) based on Silicon-on-Insulator (SOI)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대한 관심 </a:t>
            </a:r>
            <a:r>
              <a:rPr lang="ko-KR" altLang="en-US" sz="1600" b="1" dirty="0" smtClean="0"/>
              <a:t>증폭</a:t>
            </a:r>
            <a:r>
              <a:rPr lang="en-US" altLang="ko-KR" sz="1600" b="1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THz optical device example: Subwavelength Graphene waveguide (30 THz</a:t>
            </a:r>
            <a:r>
              <a:rPr lang="en-US" altLang="ko-KR" sz="1600" dirty="0" smtClean="0"/>
              <a:t>)[4], </a:t>
            </a:r>
            <a:r>
              <a:rPr lang="en-US" altLang="ko-KR" sz="1600" dirty="0"/>
              <a:t>Multi-output splitter without grating structure, Genetic </a:t>
            </a:r>
            <a:r>
              <a:rPr lang="en-US" altLang="ko-KR" sz="1600" dirty="0" smtClean="0"/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기존에는 </a:t>
            </a:r>
            <a:r>
              <a:rPr lang="en-US" altLang="ko-KR" sz="1600" b="1" dirty="0" smtClean="0"/>
              <a:t>analytically designed structure</a:t>
            </a:r>
            <a:r>
              <a:rPr lang="ko-KR" altLang="en-US" sz="1600" b="1" dirty="0" smtClean="0"/>
              <a:t>를 바탕으로 몇가지 </a:t>
            </a:r>
            <a:r>
              <a:rPr lang="en-US" altLang="ko-KR" sz="1600" b="1" dirty="0" smtClean="0"/>
              <a:t>parameters</a:t>
            </a:r>
            <a:r>
              <a:rPr lang="ko-KR" altLang="en-US" sz="1600" b="1" dirty="0" smtClean="0"/>
              <a:t>를 조절하는 방법으로 설계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[6], self-imaging[7, 8, </a:t>
            </a:r>
            <a:r>
              <a:rPr lang="en-US" altLang="ko-KR" sz="1600" dirty="0"/>
              <a:t>9</a:t>
            </a:r>
            <a:r>
              <a:rPr lang="en-US" altLang="ko-KR" sz="1600" dirty="0" smtClean="0"/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최근 </a:t>
            </a:r>
            <a:r>
              <a:rPr lang="en-US" altLang="ko-KR" sz="1600" b="1" dirty="0" smtClean="0"/>
              <a:t>machine learning</a:t>
            </a:r>
            <a:r>
              <a:rPr lang="ko-KR" altLang="en-US" sz="1600" b="1" dirty="0" smtClean="0"/>
              <a:t>을 활용한 </a:t>
            </a:r>
            <a:r>
              <a:rPr lang="en-US" altLang="ko-KR" sz="1600" b="1" dirty="0" smtClean="0"/>
              <a:t>design </a:t>
            </a:r>
            <a:r>
              <a:rPr lang="ko-KR" altLang="en-US" sz="1600" b="1" dirty="0" smtClean="0"/>
              <a:t>방법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5663089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87307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Perceptron-like machine learning algorithm[16</a:t>
            </a:r>
            <a:r>
              <a:rPr lang="en-US" altLang="ko-KR" sz="1600" b="1" dirty="0" smtClean="0"/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/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20 x 10 binary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Reward = min(T1) + min(T2) - 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Integrated </a:t>
            </a:r>
            <a:r>
              <a:rPr lang="en-US" altLang="ko-KR" sz="1600" b="1" dirty="0"/>
              <a:t>photonic 1x3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aim to maximize the operation </a:t>
            </a:r>
            <a:r>
              <a:rPr lang="en-US" altLang="ko-KR" sz="1600" dirty="0" smtClean="0"/>
              <a:t>bandwidth, broadband transmission 275 ~ 325 um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1:1:1 </a:t>
            </a:r>
            <a:r>
              <a:rPr lang="en-US" altLang="ko-KR" sz="1600" dirty="0" smtClean="0"/>
              <a:t>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Commercially available software </a:t>
            </a:r>
            <a:r>
              <a:rPr lang="en-US" altLang="ko-KR" sz="1600" dirty="0" err="1"/>
              <a:t>Lumerical</a:t>
            </a:r>
            <a:r>
              <a:rPr lang="en-US" altLang="ko-KR" sz="1600" dirty="0"/>
              <a:t> FDTD </a:t>
            </a:r>
            <a:r>
              <a:rPr lang="en-US" altLang="ko-KR" sz="1600" dirty="0" smtClean="0"/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30906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560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161</cp:revision>
  <dcterms:created xsi:type="dcterms:W3CDTF">2019-07-23T09:20:27Z</dcterms:created>
  <dcterms:modified xsi:type="dcterms:W3CDTF">2019-09-09T07:56:45Z</dcterms:modified>
</cp:coreProperties>
</file>