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29" r:id="rId3"/>
    <p:sldId id="330" r:id="rId4"/>
    <p:sldId id="331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Symmetry </a:t>
            </a:r>
            <a:r>
              <a:rPr lang="en-US" altLang="ko-KR" dirty="0" smtClean="0"/>
              <a:t>2D </a:t>
            </a:r>
            <a:r>
              <a:rPr lang="en-US" altLang="ko-KR" dirty="0"/>
              <a:t>Power </a:t>
            </a:r>
            <a:r>
              <a:rPr lang="en-US" altLang="ko-KR" dirty="0" smtClean="0"/>
              <a:t>Splitter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Asymmetry 2D </a:t>
            </a:r>
            <a:r>
              <a:rPr lang="en-US" altLang="ko-KR" dirty="0" smtClean="0"/>
              <a:t>Power Splitter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2538420" y="571899"/>
            <a:ext cx="1619250" cy="36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4766" r="34529"/>
          <a:stretch/>
        </p:blipFill>
        <p:spPr>
          <a:xfrm>
            <a:off x="581482" y="571899"/>
            <a:ext cx="1600200" cy="360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29" y="4493175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Waveguide thickness: 100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Si Square</a:t>
            </a:r>
            <a:r>
              <a:rPr lang="en-US" altLang="ko-KR" dirty="0" smtClean="0"/>
              <a:t>: 500 um x 500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Taper connection: 250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Air Holes</a:t>
            </a:r>
            <a:r>
              <a:rPr lang="en-US" altLang="ko-KR" dirty="0" smtClean="0"/>
              <a:t>: 20x20 with a radius of 9 um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418350"/>
            <a:ext cx="3600000" cy="2239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2658212"/>
            <a:ext cx="3600000" cy="2239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3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42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2404" y="373895"/>
            <a:ext cx="6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2405" y="2689329"/>
            <a:ext cx="6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0" y="202567"/>
            <a:ext cx="12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1&amp;2</a:t>
            </a:r>
            <a:endParaRPr lang="ko-KR" altLang="en-US" dirty="0"/>
          </a:p>
        </p:txBody>
      </p:sp>
      <p:sp>
        <p:nvSpPr>
          <p:cNvPr id="16" name="위쪽 화살표 15"/>
          <p:cNvSpPr/>
          <p:nvPr/>
        </p:nvSpPr>
        <p:spPr>
          <a:xfrm>
            <a:off x="2216325" y="645279"/>
            <a:ext cx="285630" cy="3383813"/>
          </a:xfrm>
          <a:prstGeom prst="up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77147" y="1213636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0.4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7147" y="3669281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0.2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18" y="5071920"/>
            <a:ext cx="2160000" cy="1343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2" y="5071920"/>
            <a:ext cx="2160000" cy="13439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8880" y="4929190"/>
            <a:ext cx="7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input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7632" y="4909904"/>
            <a:ext cx="11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</a:t>
            </a:r>
            <a:r>
              <a:rPr lang="en-US" altLang="ko-KR" baseline="-25000" dirty="0" smtClean="0"/>
              <a:t>10</a:t>
            </a:r>
            <a:r>
              <a:rPr lang="en-US" altLang="ko-KR" dirty="0" smtClean="0"/>
              <a:t> mode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35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563529"/>
            <a:ext cx="6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9689" y="1586868"/>
            <a:ext cx="115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</a:t>
            </a:r>
          </a:p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(~ 40,000)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49368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863932" y="1446936"/>
            <a:ext cx="1346662" cy="926195"/>
            <a:chOff x="2948345" y="1497616"/>
            <a:chExt cx="1346662" cy="926195"/>
          </a:xfrm>
        </p:grpSpPr>
        <p:sp>
          <p:nvSpPr>
            <p:cNvPr id="8" name="직사각형 7"/>
            <p:cNvSpPr/>
            <p:nvPr/>
          </p:nvSpPr>
          <p:spPr>
            <a:xfrm>
              <a:off x="2948345" y="1497616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3941" y="1776047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Algorithm</a:t>
              </a:r>
              <a:endParaRPr lang="ko-KR" altLang="en-US" dirty="0"/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3163818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378514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37521" y="2998274"/>
            <a:ext cx="486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</a:t>
            </a:r>
            <a:r>
              <a:rPr lang="en-US" altLang="ko-KR" dirty="0" smtClean="0"/>
              <a:t>um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FOM = min(T</a:t>
            </a:r>
            <a:r>
              <a:rPr lang="en-US" altLang="ko-KR" baseline="-25000" dirty="0"/>
              <a:t>1</a:t>
            </a:r>
            <a:r>
              <a:rPr lang="en-US" altLang="ko-KR" dirty="0"/>
              <a:t>) + min(T</a:t>
            </a:r>
            <a:r>
              <a:rPr lang="en-US" altLang="ko-KR" baseline="-25000" dirty="0"/>
              <a:t>2</a:t>
            </a:r>
            <a:r>
              <a:rPr lang="en-US" altLang="ko-KR" dirty="0" smtClean="0"/>
              <a:t>) -&gt; maximize FOM</a:t>
            </a:r>
            <a:endParaRPr lang="en-US" altLang="ko-KR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6195213" y="2494775"/>
            <a:ext cx="1619250" cy="3600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312480" y="2702540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</a:t>
            </a:r>
            <a:r>
              <a:rPr lang="en-US" altLang="ko-KR" b="1" baseline="-25000" dirty="0" smtClean="0">
                <a:solidFill>
                  <a:schemeClr val="bg1"/>
                </a:solidFill>
              </a:rPr>
              <a:t>1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5764" y="2702540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</a:t>
            </a:r>
            <a:r>
              <a:rPr lang="en-US" altLang="ko-KR" b="1" baseline="-25000" dirty="0" smtClean="0">
                <a:solidFill>
                  <a:schemeClr val="bg1"/>
                </a:solidFill>
              </a:rPr>
              <a:t>2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9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t="10314" r="19333" b="5051"/>
          <a:stretch/>
        </p:blipFill>
        <p:spPr>
          <a:xfrm>
            <a:off x="2404023" y="671409"/>
            <a:ext cx="1800000" cy="1768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9132" t="33880" r="39319" b="33785"/>
          <a:stretch/>
        </p:blipFill>
        <p:spPr>
          <a:xfrm>
            <a:off x="4769489" y="620925"/>
            <a:ext cx="1800000" cy="18692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16" y="2746987"/>
            <a:ext cx="2880000" cy="17918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51" y="2790455"/>
            <a:ext cx="2880000" cy="1791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85865" y="3016201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20496" y="3003452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</a:t>
            </a:r>
            <a:endParaRPr lang="ko-KR" altLang="en-US" b="1" baseline="-25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50" y="4674271"/>
            <a:ext cx="2880000" cy="16820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16" y="4674271"/>
            <a:ext cx="2880000" cy="1682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82865" y="4538876"/>
            <a:ext cx="167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Power - 300 um</a:t>
            </a:r>
            <a:endParaRPr lang="ko-KR" altLang="en-US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8081" y="4543852"/>
            <a:ext cx="170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Power - 330 um</a:t>
            </a:r>
            <a:endParaRPr lang="ko-KR" altLang="en-US" b="1" baseline="-250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57990"/>
            <a:ext cx="2438052" cy="15169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/>
          <a:srcRect l="39262" t="34025" r="39306" b="34490"/>
          <a:stretch/>
        </p:blipFill>
        <p:spPr>
          <a:xfrm>
            <a:off x="7065170" y="257990"/>
            <a:ext cx="652691" cy="6638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061082" y="255800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7128" y="255800"/>
            <a:ext cx="4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</a:t>
            </a:r>
            <a:endParaRPr lang="ko-KR" alt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4090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67601</TotalTime>
  <Words>143</Words>
  <Application>Microsoft Office PowerPoint</Application>
  <PresentationFormat>화면 슬라이드 쇼(4:3)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1832</cp:revision>
  <dcterms:created xsi:type="dcterms:W3CDTF">2018-02-18T11:37:55Z</dcterms:created>
  <dcterms:modified xsi:type="dcterms:W3CDTF">2019-07-01T10:28:36Z</dcterms:modified>
</cp:coreProperties>
</file>