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308" r:id="rId3"/>
    <p:sldId id="311" r:id="rId4"/>
    <p:sldId id="304" r:id="rId5"/>
    <p:sldId id="313" r:id="rId6"/>
    <p:sldId id="314" r:id="rId7"/>
    <p:sldId id="315" r:id="rId8"/>
    <p:sldId id="316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20190318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Q-network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4073" y="1662355"/>
                <a:ext cx="823712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3" y="1662355"/>
                <a:ext cx="8237127" cy="5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86" y="2267573"/>
            <a:ext cx="892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New Action Value = The Old Value + The Learning Rate*(The New Information – The Old Information)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4073" y="721356"/>
            <a:ext cx="52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State(s), action(a), reward, state transition probability</a:t>
            </a:r>
          </a:p>
          <a:p>
            <a:r>
              <a:rPr lang="en-US" altLang="ko-KR" dirty="0"/>
              <a:t>Q: action-value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479021" y="2606127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21527" y="3023906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2511483" y="3208572"/>
            <a:ext cx="2296045" cy="1017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3466" y="2722683"/>
            <a:ext cx="188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Ex. Maze Q-table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635" r="25752" b="392"/>
          <a:stretch/>
        </p:blipFill>
        <p:spPr>
          <a:xfrm>
            <a:off x="4807528" y="3092015"/>
            <a:ext cx="2693324" cy="21069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53989" y="5315487"/>
            <a:ext cx="53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State = 12 * 12, action = 4 (up, down, right, left)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Q-table: 12*12*4</a:t>
            </a:r>
          </a:p>
          <a:p>
            <a:endParaRPr lang="en-US" altLang="ko-KR" dirty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로 정의하기 힘들 정도로 많아지면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4113"/>
              </p:ext>
            </p:extLst>
          </p:nvPr>
        </p:nvGraphicFramePr>
        <p:xfrm>
          <a:off x="1873135" y="1397000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04089"/>
              </p:ext>
            </p:extLst>
          </p:nvPr>
        </p:nvGraphicFramePr>
        <p:xfrm>
          <a:off x="5613861" y="1397000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1313872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2590233"/>
                <a:ext cx="7880318" cy="223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unit length</a:t>
                </a:r>
                <a:r>
                  <a:rPr lang="ko-KR" altLang="en-US" dirty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/>
                  <a:t>개의 조각으로 나눈 상태로 </a:t>
                </a:r>
                <a:r>
                  <a:rPr lang="ko-KR" altLang="en-US" dirty="0" smtClean="0"/>
                  <a:t>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100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action = 2</a:t>
                </a:r>
                <a:r>
                  <a:rPr lang="en-US" altLang="ko-KR" dirty="0" smtClean="0"/>
                  <a:t> (0 or 1)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Q-table: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101</a:t>
                </a:r>
                <a:r>
                  <a:rPr lang="en-US" altLang="ko-KR" dirty="0" smtClean="0"/>
                  <a:t> ≈10</a:t>
                </a:r>
                <a:r>
                  <a:rPr lang="en-US" altLang="ko-KR" baseline="30000" dirty="0" smtClean="0"/>
                  <a:t>30</a:t>
                </a:r>
                <a:r>
                  <a:rPr lang="en-US" altLang="ko-KR" dirty="0" smtClean="0"/>
                  <a:t> -&gt; table</a:t>
                </a:r>
                <a:r>
                  <a:rPr lang="ko-KR" altLang="en-US" dirty="0" smtClean="0"/>
                  <a:t>로는 표현 불가능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Network</a:t>
                </a:r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Q(</a:t>
                </a:r>
                <a:r>
                  <a:rPr lang="en-US" altLang="ko-KR" dirty="0" err="1" smtClean="0"/>
                  <a:t>s,a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표현하면 가능 </a:t>
                </a:r>
                <a:r>
                  <a:rPr lang="en-US" altLang="ko-KR" dirty="0" smtClean="0"/>
                  <a:t>-&gt; Q-network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2590233"/>
                <a:ext cx="7880318" cy="2237536"/>
              </a:xfrm>
              <a:prstGeom prst="rect">
                <a:avLst/>
              </a:prstGeom>
              <a:blipFill>
                <a:blip r:embed="rId2"/>
                <a:stretch>
                  <a:fillRect l="-696" r="-541" b="-1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6578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 </a:t>
            </a:r>
            <a:r>
              <a:rPr lang="en-US" altLang="ko-KR" sz="2000" b="1" dirty="0">
                <a:solidFill>
                  <a:srgbClr val="3333FF"/>
                </a:solidFill>
              </a:rPr>
              <a:t>Learning - 1D DBR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309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1102071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1502303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761313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  <a:endCxn id="7" idx="1"/>
          </p:cNvCxnSpPr>
          <p:nvPr/>
        </p:nvCxnSpPr>
        <p:spPr>
          <a:xfrm>
            <a:off x="2661112" y="1686969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32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 (Python)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1614982"/>
            <a:ext cx="83790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Programming </a:t>
            </a:r>
            <a:r>
              <a:rPr lang="ko-KR" altLang="en-US" dirty="0" smtClean="0"/>
              <a:t>환경을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더 많은 오픈소스 라이브러리 </a:t>
            </a:r>
            <a:r>
              <a:rPr lang="en-US" altLang="ko-KR" dirty="0" smtClean="0"/>
              <a:t>(Tensorflow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Tensorflow: Google</a:t>
            </a:r>
            <a:r>
              <a:rPr lang="ko-KR" altLang="en-US" dirty="0" smtClean="0"/>
              <a:t>에서 만든 </a:t>
            </a:r>
            <a:r>
              <a:rPr lang="en-US" altLang="ko-KR" dirty="0" smtClean="0"/>
              <a:t>machine learning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GPU </a:t>
            </a:r>
            <a:r>
              <a:rPr lang="ko-KR" altLang="en-US" dirty="0" smtClean="0"/>
              <a:t>활용이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보다 편함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29" y="1146134"/>
            <a:ext cx="2221823" cy="18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1614982"/>
            <a:ext cx="8379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Reward </a:t>
            </a:r>
            <a:r>
              <a:rPr lang="ko-KR" altLang="en-US" dirty="0" smtClean="0"/>
              <a:t>함수 수정</a:t>
            </a:r>
            <a:r>
              <a:rPr lang="en-US" altLang="ko-KR" dirty="0" smtClean="0"/>
              <a:t>: Reflectivity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FWHM</a:t>
            </a:r>
            <a:r>
              <a:rPr lang="ko-KR" altLang="en-US" dirty="0" smtClean="0"/>
              <a:t>이 정의되지 않는 경우 점수가 없어 </a:t>
            </a:r>
            <a:r>
              <a:rPr lang="ko-KR" altLang="en-US" dirty="0" smtClean="0"/>
              <a:t>학습이 진행되지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Deep Q Learning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64222</TotalTime>
  <Words>217</Words>
  <Application>Microsoft Office PowerPoint</Application>
  <PresentationFormat>화면 슬라이드 쇼(4:3)</PresentationFormat>
  <Paragraphs>71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1304</cp:revision>
  <dcterms:created xsi:type="dcterms:W3CDTF">2018-02-18T11:37:55Z</dcterms:created>
  <dcterms:modified xsi:type="dcterms:W3CDTF">2019-03-18T10:23:47Z</dcterms:modified>
</cp:coreProperties>
</file>