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308" r:id="rId3"/>
    <p:sldId id="311" r:id="rId4"/>
    <p:sldId id="314" r:id="rId5"/>
    <p:sldId id="315" r:id="rId6"/>
    <p:sldId id="316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8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08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40784" y="1161944"/>
            <a:ext cx="3262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20190322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8329" y="2962940"/>
            <a:ext cx="6747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1D DBR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Deep Q Network (DQN)</a:t>
            </a: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81102" y="764772"/>
            <a:ext cx="3981796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Artificial Intelligence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2830484" y="2119745"/>
            <a:ext cx="3483033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Machine Learning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9383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Supervised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3182587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Unsupervised Learning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6115791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Reinforcement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cxnSp>
        <p:nvCxnSpPr>
          <p:cNvPr id="15" name="직선 화살표 연결선 14"/>
          <p:cNvCxnSpPr>
            <a:stCxn id="2" idx="2"/>
            <a:endCxn id="7" idx="0"/>
          </p:cNvCxnSpPr>
          <p:nvPr/>
        </p:nvCxnSpPr>
        <p:spPr>
          <a:xfrm>
            <a:off x="4572000" y="1695798"/>
            <a:ext cx="1" cy="42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1638797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4572001" y="3050771"/>
            <a:ext cx="0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2"/>
            <a:endCxn id="13" idx="0"/>
          </p:cNvCxnSpPr>
          <p:nvPr/>
        </p:nvCxnSpPr>
        <p:spPr>
          <a:xfrm>
            <a:off x="4572001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82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82586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Clustering, recommendation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5791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maximization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38603" y="3607724"/>
            <a:ext cx="2955768" cy="17872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1D DBR model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184"/>
              </p:ext>
            </p:extLst>
          </p:nvPr>
        </p:nvGraphicFramePr>
        <p:xfrm>
          <a:off x="1873135" y="2278149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5053"/>
              </p:ext>
            </p:extLst>
          </p:nvPr>
        </p:nvGraphicFramePr>
        <p:xfrm>
          <a:off x="5613861" y="2278149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9312" y="2195021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blipFill>
                <a:blip r:embed="rId2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/>
          <p:cNvSpPr/>
          <p:nvPr/>
        </p:nvSpPr>
        <p:spPr>
          <a:xfrm rot="5400000">
            <a:off x="4233396" y="-836810"/>
            <a:ext cx="332510" cy="5053031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blipFill>
                <a:blip r:embed="rId3"/>
                <a:stretch>
                  <a:fillRect l="-3704" r="-3292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길이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sample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unit length</a:t>
                </a:r>
                <a:r>
                  <a:rPr lang="ko-KR" altLang="en-US" dirty="0" smtClean="0"/>
                  <a:t>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r>
                  <a:rPr lang="ko-KR" altLang="en-US" dirty="0" smtClean="0"/>
                  <a:t>개의 조각으로 나눈 상태로 생각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빈칸은 </a:t>
                </a:r>
                <a:r>
                  <a:rPr lang="en-US" altLang="ko-KR" dirty="0" smtClean="0"/>
                  <a:t>air, </a:t>
                </a:r>
                <a:r>
                  <a:rPr lang="ko-KR" altLang="en-US" dirty="0" smtClean="0"/>
                  <a:t>채워진 칸은 </a:t>
                </a:r>
                <a:r>
                  <a:rPr lang="en-US" altLang="ko-KR" dirty="0" smtClean="0"/>
                  <a:t>dielectric(ex. Si)</a:t>
                </a:r>
                <a:r>
                  <a:rPr lang="ko-KR" altLang="en-US" dirty="0" smtClean="0"/>
                  <a:t>가 있는 상태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-&gt;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/>
                  <a:t>번째 </a:t>
                </a:r>
                <a:r>
                  <a:rPr lang="ko-KR" altLang="en-US" dirty="0"/>
                  <a:t>칸</a:t>
                </a:r>
                <a:r>
                  <a:rPr lang="ko-KR" altLang="en-US" dirty="0" smtClean="0"/>
                  <a:t>이 채워져 있으면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blipFill>
                <a:blip r:embed="rId4"/>
                <a:stretch>
                  <a:fillRect l="-696" r="-541"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blipFill>
                <a:blip r:embed="rId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2309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Q-network Learning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5390" r="6571" b="3278"/>
          <a:stretch/>
        </p:blipFill>
        <p:spPr>
          <a:xfrm>
            <a:off x="628650" y="1102071"/>
            <a:ext cx="3374968" cy="3840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71156" y="1502303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Q(</a:t>
            </a:r>
            <a:r>
              <a:rPr lang="en-US" altLang="ko-KR" dirty="0" err="1" smtClean="0"/>
              <a:t>s,a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33" y="1761313"/>
            <a:ext cx="4171429" cy="2238095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17" idx="3"/>
            <a:endCxn id="7" idx="1"/>
          </p:cNvCxnSpPr>
          <p:nvPr/>
        </p:nvCxnSpPr>
        <p:spPr>
          <a:xfrm>
            <a:off x="2661112" y="1686969"/>
            <a:ext cx="1890021" cy="1193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3268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Q-network Learning (Python)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5" y="841227"/>
            <a:ext cx="3960000" cy="29638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395" y="1063663"/>
            <a:ext cx="3960000" cy="26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4291" y="77901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CPU: 3 hours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7946" y="77901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PU: 2 hours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2041" y="3873183"/>
            <a:ext cx="342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 = </a:t>
            </a:r>
            <a:r>
              <a:rPr lang="en-US" altLang="ko-KR" dirty="0" err="1" smtClean="0"/>
              <a:t>rawReward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preReward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18827" y="3872635"/>
            <a:ext cx="23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 = </a:t>
            </a:r>
            <a:r>
              <a:rPr lang="en-US" altLang="ko-KR" dirty="0" err="1" smtClean="0"/>
              <a:t>rawReward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7" y="1574681"/>
            <a:ext cx="100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44634" y="2793333"/>
            <a:ext cx="10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 Step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7081" y="4676034"/>
            <a:ext cx="862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Fail Q factor = -1000 -&gt; reward = -100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Reward </a:t>
            </a:r>
            <a:r>
              <a:rPr lang="en-US" altLang="ko-KR" dirty="0" smtClean="0"/>
              <a:t>Scale </a:t>
            </a:r>
            <a:r>
              <a:rPr lang="en-US" altLang="ko-KR" dirty="0" smtClean="0"/>
              <a:t>Problem: </a:t>
            </a:r>
            <a:r>
              <a:rPr lang="ko-KR" altLang="en-US" dirty="0"/>
              <a:t>학습해야하는 </a:t>
            </a:r>
            <a:r>
              <a:rPr lang="en-US" altLang="ko-KR" dirty="0"/>
              <a:t>Q-value</a:t>
            </a:r>
            <a:r>
              <a:rPr lang="ko-KR" altLang="en-US" dirty="0"/>
              <a:t>의 </a:t>
            </a:r>
            <a:r>
              <a:rPr lang="en-US" altLang="ko-KR" dirty="0"/>
              <a:t>variance</a:t>
            </a:r>
            <a:r>
              <a:rPr lang="ko-KR" altLang="en-US" dirty="0"/>
              <a:t>가 매우 커서 </a:t>
            </a:r>
            <a:r>
              <a:rPr lang="ko-KR" altLang="en-US" dirty="0" smtClean="0"/>
              <a:t>학습이 어려움</a:t>
            </a:r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Fail Q factor = -30</a:t>
            </a:r>
            <a:r>
              <a:rPr lang="ko-KR" altLang="en-US" dirty="0" smtClean="0"/>
              <a:t>으로 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1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127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031" y="1614982"/>
            <a:ext cx="8379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Reward </a:t>
            </a:r>
            <a:r>
              <a:rPr lang="ko-KR" altLang="en-US" dirty="0" smtClean="0"/>
              <a:t>함수 수정</a:t>
            </a:r>
            <a:r>
              <a:rPr lang="en-US" altLang="ko-KR" dirty="0" smtClean="0"/>
              <a:t>: Reflectivity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FWHM</a:t>
            </a:r>
            <a:r>
              <a:rPr lang="ko-KR" altLang="en-US" dirty="0" smtClean="0"/>
              <a:t>이 정의되지 않는 경우 점수가 없어 학습이 진행되지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Deep Q Learning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1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64257</TotalTime>
  <Words>150</Words>
  <Application>Microsoft Office PowerPoint</Application>
  <PresentationFormat>화면 슬라이드 쇼(4:3)</PresentationFormat>
  <Paragraphs>53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1317</cp:revision>
  <dcterms:created xsi:type="dcterms:W3CDTF">2018-02-18T11:37:55Z</dcterms:created>
  <dcterms:modified xsi:type="dcterms:W3CDTF">2019-03-22T06:47:38Z</dcterms:modified>
</cp:coreProperties>
</file>