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7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9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8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5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5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B7A3-68A4-47E4-B85F-A2057AFDA4BD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C4A5-981A-473A-960A-0B46E4FFC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5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021611" y="4097821"/>
            <a:ext cx="3134967" cy="3213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021611" y="2599571"/>
            <a:ext cx="11766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021611" y="3488219"/>
            <a:ext cx="58646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1344" y="2320043"/>
            <a:ext cx="333746" cy="276999"/>
          </a:xfrm>
          <a:prstGeom prst="rect">
            <a:avLst/>
          </a:prstGeom>
          <a:noFill/>
          <a:ln w="158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i="1" dirty="0" smtClean="0"/>
              <a:t>d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47970" y="3222930"/>
            <a:ext cx="333746" cy="276999"/>
          </a:xfrm>
          <a:prstGeom prst="rect">
            <a:avLst/>
          </a:prstGeom>
          <a:noFill/>
          <a:ln w="158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i="1" dirty="0" smtClean="0"/>
              <a:t>d</a:t>
            </a:r>
            <a:r>
              <a:rPr lang="en-US" altLang="ko-KR" sz="1200" baseline="-25000" dirty="0" smtClean="0"/>
              <a:t>2</a:t>
            </a:r>
            <a:endParaRPr lang="ko-KR" altLang="en-US" sz="1200" baseline="-25000" dirty="0" smtClean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6765044" y="1157438"/>
            <a:ext cx="0" cy="1715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760793" y="1346562"/>
            <a:ext cx="744113" cy="8825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>
            <a:off x="6488745" y="1822686"/>
            <a:ext cx="552597" cy="394202"/>
          </a:xfrm>
          <a:prstGeom prst="arc">
            <a:avLst>
              <a:gd name="adj1" fmla="val 16200000"/>
              <a:gd name="adj2" fmla="val 205064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68131"/>
              </p:ext>
            </p:extLst>
          </p:nvPr>
        </p:nvGraphicFramePr>
        <p:xfrm>
          <a:off x="6848859" y="1549326"/>
          <a:ext cx="210524" cy="28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162" name="개체 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8859" y="1549326"/>
                        <a:ext cx="210524" cy="287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자유형 80"/>
          <p:cNvSpPr/>
          <p:nvPr/>
        </p:nvSpPr>
        <p:spPr>
          <a:xfrm>
            <a:off x="7028541" y="4102424"/>
            <a:ext cx="128038" cy="1224534"/>
          </a:xfrm>
          <a:custGeom>
            <a:avLst/>
            <a:gdLst>
              <a:gd name="connsiteX0" fmla="*/ 8327 w 128038"/>
              <a:gd name="connsiteY0" fmla="*/ 0 h 1224534"/>
              <a:gd name="connsiteX1" fmla="*/ 128038 w 128038"/>
              <a:gd name="connsiteY1" fmla="*/ 0 h 1224534"/>
              <a:gd name="connsiteX2" fmla="*/ 128038 w 128038"/>
              <a:gd name="connsiteY2" fmla="*/ 1222699 h 1224534"/>
              <a:gd name="connsiteX3" fmla="*/ 107069 w 128038"/>
              <a:gd name="connsiteY3" fmla="*/ 1224534 h 1224534"/>
              <a:gd name="connsiteX4" fmla="*/ 0 w 128038"/>
              <a:gd name="connsiteY4" fmla="*/ 729 h 122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38" h="1224534">
                <a:moveTo>
                  <a:pt x="8327" y="0"/>
                </a:moveTo>
                <a:lnTo>
                  <a:pt x="128038" y="0"/>
                </a:lnTo>
                <a:lnTo>
                  <a:pt x="128038" y="1222699"/>
                </a:lnTo>
                <a:lnTo>
                  <a:pt x="107069" y="1224534"/>
                </a:lnTo>
                <a:lnTo>
                  <a:pt x="0" y="7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08075" y="2881289"/>
            <a:ext cx="1563563" cy="12190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09006" y="3902011"/>
            <a:ext cx="131122" cy="19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 rot="21320801">
            <a:off x="5496346" y="4100386"/>
            <a:ext cx="163282" cy="122544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2205" y="2878252"/>
            <a:ext cx="1563563" cy="12190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8375" y="3898975"/>
            <a:ext cx="131122" cy="19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73832" y="3905049"/>
            <a:ext cx="192871" cy="19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5199053" y="2318501"/>
            <a:ext cx="1566174" cy="278810"/>
          </a:xfrm>
          <a:custGeom>
            <a:avLst/>
            <a:gdLst>
              <a:gd name="connsiteX0" fmla="*/ 783087 w 1566174"/>
              <a:gd name="connsiteY0" fmla="*/ 0 h 278810"/>
              <a:gd name="connsiteX1" fmla="*/ 1566174 w 1566174"/>
              <a:gd name="connsiteY1" fmla="*/ 269887 h 278810"/>
              <a:gd name="connsiteX2" fmla="*/ 1564103 w 1566174"/>
              <a:gd name="connsiteY2" fmla="*/ 276967 h 278810"/>
              <a:gd name="connsiteX3" fmla="*/ 2610 w 1566174"/>
              <a:gd name="connsiteY3" fmla="*/ 276967 h 278810"/>
              <a:gd name="connsiteX4" fmla="*/ 2610 w 1566174"/>
              <a:gd name="connsiteY4" fmla="*/ 278810 h 278810"/>
              <a:gd name="connsiteX5" fmla="*/ 0 w 1566174"/>
              <a:gd name="connsiteY5" fmla="*/ 269887 h 278810"/>
              <a:gd name="connsiteX6" fmla="*/ 783087 w 1566174"/>
              <a:gd name="connsiteY6" fmla="*/ 0 h 27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6174" h="278810">
                <a:moveTo>
                  <a:pt x="783087" y="0"/>
                </a:moveTo>
                <a:cubicBezTo>
                  <a:pt x="1215574" y="0"/>
                  <a:pt x="1566174" y="120833"/>
                  <a:pt x="1566174" y="269887"/>
                </a:cubicBezTo>
                <a:lnTo>
                  <a:pt x="1564103" y="276967"/>
                </a:lnTo>
                <a:lnTo>
                  <a:pt x="2610" y="276967"/>
                </a:lnTo>
                <a:lnTo>
                  <a:pt x="2610" y="278810"/>
                </a:lnTo>
                <a:lnTo>
                  <a:pt x="0" y="269887"/>
                </a:lnTo>
                <a:cubicBezTo>
                  <a:pt x="0" y="120833"/>
                  <a:pt x="350600" y="0"/>
                  <a:pt x="783087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68829" y="2595468"/>
            <a:ext cx="1563566" cy="2855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4021611" y="2207131"/>
            <a:ext cx="0" cy="378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207351" y="2225111"/>
            <a:ext cx="30599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7155765" y="4258505"/>
            <a:ext cx="813" cy="1644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2261" y="301799"/>
            <a:ext cx="403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Shift 0.9 µm CMOS Image Sensor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98096" y="2595468"/>
            <a:ext cx="1563566" cy="2855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769823" y="2318501"/>
            <a:ext cx="1566174" cy="278810"/>
          </a:xfrm>
          <a:custGeom>
            <a:avLst/>
            <a:gdLst>
              <a:gd name="connsiteX0" fmla="*/ 783087 w 1566174"/>
              <a:gd name="connsiteY0" fmla="*/ 0 h 278810"/>
              <a:gd name="connsiteX1" fmla="*/ 1566174 w 1566174"/>
              <a:gd name="connsiteY1" fmla="*/ 269887 h 278810"/>
              <a:gd name="connsiteX2" fmla="*/ 1564103 w 1566174"/>
              <a:gd name="connsiteY2" fmla="*/ 276967 h 278810"/>
              <a:gd name="connsiteX3" fmla="*/ 2610 w 1566174"/>
              <a:gd name="connsiteY3" fmla="*/ 276967 h 278810"/>
              <a:gd name="connsiteX4" fmla="*/ 2610 w 1566174"/>
              <a:gd name="connsiteY4" fmla="*/ 278810 h 278810"/>
              <a:gd name="connsiteX5" fmla="*/ 0 w 1566174"/>
              <a:gd name="connsiteY5" fmla="*/ 269887 h 278810"/>
              <a:gd name="connsiteX6" fmla="*/ 783087 w 1566174"/>
              <a:gd name="connsiteY6" fmla="*/ 0 h 27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6174" h="278810">
                <a:moveTo>
                  <a:pt x="783087" y="0"/>
                </a:moveTo>
                <a:cubicBezTo>
                  <a:pt x="1215574" y="0"/>
                  <a:pt x="1566174" y="120833"/>
                  <a:pt x="1566174" y="269887"/>
                </a:cubicBezTo>
                <a:lnTo>
                  <a:pt x="1564103" y="276967"/>
                </a:lnTo>
                <a:lnTo>
                  <a:pt x="2610" y="276967"/>
                </a:lnTo>
                <a:lnTo>
                  <a:pt x="2610" y="278810"/>
                </a:lnTo>
                <a:lnTo>
                  <a:pt x="0" y="269887"/>
                </a:lnTo>
                <a:cubicBezTo>
                  <a:pt x="0" y="120833"/>
                  <a:pt x="350600" y="0"/>
                  <a:pt x="783087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72631" y="969583"/>
                <a:ext cx="2517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oblique plane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=33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ko-KR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31" y="969583"/>
                <a:ext cx="2517322" cy="307777"/>
              </a:xfrm>
              <a:prstGeom prst="rect">
                <a:avLst/>
              </a:prstGeom>
              <a:blipFill>
                <a:blip r:embed="rId5"/>
                <a:stretch>
                  <a:fillRect l="-726" t="-3922" r="-2906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/>
          <p:cNvSpPr/>
          <p:nvPr/>
        </p:nvSpPr>
        <p:spPr>
          <a:xfrm>
            <a:off x="2158782" y="2497000"/>
            <a:ext cx="1590500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sz="1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= 450 ~ 550 nm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(step : 10 nm)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40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sz="1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00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~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300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nm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(step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: 1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0 nm)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135390" y="3195301"/>
            <a:ext cx="99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 Filter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8709877" y="2602090"/>
            <a:ext cx="9122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 Coat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09877" y="2225111"/>
            <a:ext cx="980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 Lens</a:t>
            </a:r>
          </a:p>
        </p:txBody>
      </p:sp>
      <p:cxnSp>
        <p:nvCxnSpPr>
          <p:cNvPr id="62" name="직선 화살표 연결선 61"/>
          <p:cNvCxnSpPr>
            <a:stCxn id="60" idx="1"/>
          </p:cNvCxnSpPr>
          <p:nvPr/>
        </p:nvCxnSpPr>
        <p:spPr>
          <a:xfrm flipH="1">
            <a:off x="6488745" y="2379000"/>
            <a:ext cx="2221132" cy="8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0" idx="1"/>
          </p:cNvCxnSpPr>
          <p:nvPr/>
        </p:nvCxnSpPr>
        <p:spPr>
          <a:xfrm flipH="1">
            <a:off x="7829312" y="2379000"/>
            <a:ext cx="880565" cy="12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9" idx="1"/>
          </p:cNvCxnSpPr>
          <p:nvPr/>
        </p:nvCxnSpPr>
        <p:spPr>
          <a:xfrm flipH="1" flipV="1">
            <a:off x="6488745" y="2681534"/>
            <a:ext cx="2221132" cy="7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9" idx="1"/>
          </p:cNvCxnSpPr>
          <p:nvPr/>
        </p:nvCxnSpPr>
        <p:spPr>
          <a:xfrm flipH="1">
            <a:off x="8045144" y="2755979"/>
            <a:ext cx="664733" cy="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8" idx="1"/>
          </p:cNvCxnSpPr>
          <p:nvPr/>
        </p:nvCxnSpPr>
        <p:spPr>
          <a:xfrm flipH="1" flipV="1">
            <a:off x="5496346" y="3317060"/>
            <a:ext cx="2639044" cy="3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8" idx="1"/>
          </p:cNvCxnSpPr>
          <p:nvPr/>
        </p:nvCxnSpPr>
        <p:spPr>
          <a:xfrm flipH="1">
            <a:off x="7000669" y="3349190"/>
            <a:ext cx="1134721" cy="21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8258638" y="4104615"/>
            <a:ext cx="1274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Anti-Reflection</a:t>
            </a:r>
          </a:p>
        </p:txBody>
      </p:sp>
      <p:cxnSp>
        <p:nvCxnSpPr>
          <p:cNvPr id="88" name="직선 화살표 연결선 87"/>
          <p:cNvCxnSpPr>
            <a:stCxn id="87" idx="1"/>
          </p:cNvCxnSpPr>
          <p:nvPr/>
        </p:nvCxnSpPr>
        <p:spPr>
          <a:xfrm flipH="1">
            <a:off x="6633738" y="4258504"/>
            <a:ext cx="1624900" cy="3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258638" y="5085163"/>
            <a:ext cx="1300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Photo Detector</a:t>
            </a:r>
          </a:p>
        </p:txBody>
      </p:sp>
      <p:cxnSp>
        <p:nvCxnSpPr>
          <p:cNvPr id="92" name="직선 화살표 연결선 91"/>
          <p:cNvCxnSpPr>
            <a:stCxn id="91" idx="1"/>
          </p:cNvCxnSpPr>
          <p:nvPr/>
        </p:nvCxnSpPr>
        <p:spPr>
          <a:xfrm flipH="1" flipV="1">
            <a:off x="6547900" y="5045548"/>
            <a:ext cx="1710738" cy="19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1"/>
          </p:cNvCxnSpPr>
          <p:nvPr/>
        </p:nvCxnSpPr>
        <p:spPr>
          <a:xfrm flipH="1">
            <a:off x="4975888" y="5239052"/>
            <a:ext cx="3282750" cy="12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번개 1"/>
          <p:cNvSpPr/>
          <p:nvPr/>
        </p:nvSpPr>
        <p:spPr>
          <a:xfrm>
            <a:off x="4319197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번개 46"/>
          <p:cNvSpPr/>
          <p:nvPr/>
        </p:nvSpPr>
        <p:spPr>
          <a:xfrm>
            <a:off x="4576741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번개 47"/>
          <p:cNvSpPr/>
          <p:nvPr/>
        </p:nvSpPr>
        <p:spPr>
          <a:xfrm>
            <a:off x="4834286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번개 48"/>
          <p:cNvSpPr/>
          <p:nvPr/>
        </p:nvSpPr>
        <p:spPr>
          <a:xfrm>
            <a:off x="6066266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번개 53"/>
          <p:cNvSpPr/>
          <p:nvPr/>
        </p:nvSpPr>
        <p:spPr>
          <a:xfrm>
            <a:off x="6323810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번개 54"/>
          <p:cNvSpPr/>
          <p:nvPr/>
        </p:nvSpPr>
        <p:spPr>
          <a:xfrm>
            <a:off x="6581355" y="5301636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674567" y="5994479"/>
            <a:ext cx="19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QE (Quantum Efficiency)</a:t>
            </a:r>
          </a:p>
        </p:txBody>
      </p:sp>
      <p:sp>
        <p:nvSpPr>
          <p:cNvPr id="61" name="번개 60"/>
          <p:cNvSpPr/>
          <p:nvPr/>
        </p:nvSpPr>
        <p:spPr>
          <a:xfrm rot="20220000">
            <a:off x="5493471" y="4470265"/>
            <a:ext cx="119702" cy="55471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624452" y="4673791"/>
            <a:ext cx="1087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X-talk (Cross talk)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2262" y="803817"/>
            <a:ext cx="545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FDTD (Finite-Difference Time Domain) Simulation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021611" y="6385954"/>
            <a:ext cx="1564130" cy="3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07458" y="6455725"/>
                <a:ext cx="690638" cy="276999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0.9 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20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458" y="6455725"/>
                <a:ext cx="690638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4015861" y="4425264"/>
            <a:ext cx="1567801" cy="14824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4021611" y="4099695"/>
            <a:ext cx="123266" cy="1231175"/>
          </a:xfrm>
          <a:custGeom>
            <a:avLst/>
            <a:gdLst>
              <a:gd name="connsiteX0" fmla="*/ 16462 w 123266"/>
              <a:gd name="connsiteY0" fmla="*/ 0 h 1231175"/>
              <a:gd name="connsiteX1" fmla="*/ 123266 w 123266"/>
              <a:gd name="connsiteY1" fmla="*/ 1220781 h 1231175"/>
              <a:gd name="connsiteX2" fmla="*/ 4461 w 123266"/>
              <a:gd name="connsiteY2" fmla="*/ 1231175 h 1231175"/>
              <a:gd name="connsiteX3" fmla="*/ 0 w 123266"/>
              <a:gd name="connsiteY3" fmla="*/ 1180183 h 1231175"/>
              <a:gd name="connsiteX4" fmla="*/ 0 w 123266"/>
              <a:gd name="connsiteY4" fmla="*/ 1440 h 123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66" h="1231175">
                <a:moveTo>
                  <a:pt x="16462" y="0"/>
                </a:moveTo>
                <a:lnTo>
                  <a:pt x="123266" y="1220781"/>
                </a:lnTo>
                <a:lnTo>
                  <a:pt x="4461" y="1231175"/>
                </a:lnTo>
                <a:lnTo>
                  <a:pt x="0" y="1180183"/>
                </a:lnTo>
                <a:lnTo>
                  <a:pt x="0" y="14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88777" y="4425264"/>
            <a:ext cx="1567801" cy="14824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5589806" y="3939087"/>
            <a:ext cx="0" cy="1715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 flipV="1">
            <a:off x="5584692" y="4627582"/>
            <a:ext cx="81548" cy="10081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호 88"/>
          <p:cNvSpPr/>
          <p:nvPr/>
        </p:nvSpPr>
        <p:spPr>
          <a:xfrm rot="8765413">
            <a:off x="5493789" y="5150743"/>
            <a:ext cx="399898" cy="282003"/>
          </a:xfrm>
          <a:prstGeom prst="arc">
            <a:avLst>
              <a:gd name="adj1" fmla="val 18912242"/>
              <a:gd name="adj2" fmla="val 205064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48021" y="5590321"/>
                <a:ext cx="325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21" y="5590321"/>
                <a:ext cx="325730" cy="276999"/>
              </a:xfrm>
              <a:prstGeom prst="rect">
                <a:avLst/>
              </a:prstGeom>
              <a:blipFill>
                <a:blip r:embed="rId7"/>
                <a:stretch>
                  <a:fillRect l="-11111" r="-185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8908848" y="301799"/>
            <a:ext cx="31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EE 20182327 Lee Jong Geon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>
            <a:off x="4021611" y="2599571"/>
            <a:ext cx="11766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021611" y="3488219"/>
            <a:ext cx="58646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1344" y="2320043"/>
            <a:ext cx="333746" cy="276999"/>
          </a:xfrm>
          <a:prstGeom prst="rect">
            <a:avLst/>
          </a:prstGeom>
          <a:noFill/>
          <a:ln w="158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i="1" dirty="0" smtClean="0"/>
              <a:t>d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47970" y="3222930"/>
            <a:ext cx="333746" cy="276999"/>
          </a:xfrm>
          <a:prstGeom prst="rect">
            <a:avLst/>
          </a:prstGeom>
          <a:noFill/>
          <a:ln w="15875"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1200" i="1" dirty="0" smtClean="0"/>
              <a:t>d</a:t>
            </a:r>
            <a:r>
              <a:rPr lang="en-US" altLang="ko-KR" sz="1200" baseline="-25000" dirty="0" smtClean="0"/>
              <a:t>2</a:t>
            </a:r>
            <a:endParaRPr lang="ko-KR" altLang="en-US" sz="1200" baseline="-25000" dirty="0" smtClean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6765044" y="1157438"/>
            <a:ext cx="0" cy="1715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760793" y="1346562"/>
            <a:ext cx="744113" cy="8825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>
            <a:off x="6488745" y="1822686"/>
            <a:ext cx="552597" cy="394202"/>
          </a:xfrm>
          <a:prstGeom prst="arc">
            <a:avLst>
              <a:gd name="adj1" fmla="val 16200000"/>
              <a:gd name="adj2" fmla="val 205064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/>
          </p:nvPr>
        </p:nvGraphicFramePr>
        <p:xfrm>
          <a:off x="6848859" y="1549326"/>
          <a:ext cx="210524" cy="28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39680" imgH="190440" progId="Equation.DSMT4">
                  <p:embed/>
                </p:oleObj>
              </mc:Choice>
              <mc:Fallback>
                <p:oleObj name="Equation" r:id="rId3" imgW="139680" imgH="190440" progId="Equation.DSMT4">
                  <p:embed/>
                  <p:pic>
                    <p:nvPicPr>
                      <p:cNvPr id="45" name="개체 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8859" y="1549326"/>
                        <a:ext cx="210524" cy="287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자유형 80"/>
          <p:cNvSpPr/>
          <p:nvPr/>
        </p:nvSpPr>
        <p:spPr>
          <a:xfrm>
            <a:off x="7028541" y="4102424"/>
            <a:ext cx="128038" cy="1224534"/>
          </a:xfrm>
          <a:custGeom>
            <a:avLst/>
            <a:gdLst>
              <a:gd name="connsiteX0" fmla="*/ 8327 w 128038"/>
              <a:gd name="connsiteY0" fmla="*/ 0 h 1224534"/>
              <a:gd name="connsiteX1" fmla="*/ 128038 w 128038"/>
              <a:gd name="connsiteY1" fmla="*/ 0 h 1224534"/>
              <a:gd name="connsiteX2" fmla="*/ 128038 w 128038"/>
              <a:gd name="connsiteY2" fmla="*/ 1222699 h 1224534"/>
              <a:gd name="connsiteX3" fmla="*/ 107069 w 128038"/>
              <a:gd name="connsiteY3" fmla="*/ 1224534 h 1224534"/>
              <a:gd name="connsiteX4" fmla="*/ 0 w 128038"/>
              <a:gd name="connsiteY4" fmla="*/ 729 h 122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38" h="1224534">
                <a:moveTo>
                  <a:pt x="8327" y="0"/>
                </a:moveTo>
                <a:lnTo>
                  <a:pt x="128038" y="0"/>
                </a:lnTo>
                <a:lnTo>
                  <a:pt x="128038" y="1222699"/>
                </a:lnTo>
                <a:lnTo>
                  <a:pt x="107069" y="1224534"/>
                </a:lnTo>
                <a:lnTo>
                  <a:pt x="0" y="7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08075" y="2881289"/>
            <a:ext cx="1563563" cy="12190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09006" y="3902011"/>
            <a:ext cx="131122" cy="19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 rot="21320801">
            <a:off x="5496346" y="4100386"/>
            <a:ext cx="163282" cy="122544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2205" y="2878252"/>
            <a:ext cx="1563563" cy="12190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8375" y="3898975"/>
            <a:ext cx="131122" cy="19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73832" y="3905049"/>
            <a:ext cx="192871" cy="198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5199053" y="2318501"/>
            <a:ext cx="1566174" cy="278810"/>
          </a:xfrm>
          <a:custGeom>
            <a:avLst/>
            <a:gdLst>
              <a:gd name="connsiteX0" fmla="*/ 783087 w 1566174"/>
              <a:gd name="connsiteY0" fmla="*/ 0 h 278810"/>
              <a:gd name="connsiteX1" fmla="*/ 1566174 w 1566174"/>
              <a:gd name="connsiteY1" fmla="*/ 269887 h 278810"/>
              <a:gd name="connsiteX2" fmla="*/ 1564103 w 1566174"/>
              <a:gd name="connsiteY2" fmla="*/ 276967 h 278810"/>
              <a:gd name="connsiteX3" fmla="*/ 2610 w 1566174"/>
              <a:gd name="connsiteY3" fmla="*/ 276967 h 278810"/>
              <a:gd name="connsiteX4" fmla="*/ 2610 w 1566174"/>
              <a:gd name="connsiteY4" fmla="*/ 278810 h 278810"/>
              <a:gd name="connsiteX5" fmla="*/ 0 w 1566174"/>
              <a:gd name="connsiteY5" fmla="*/ 269887 h 278810"/>
              <a:gd name="connsiteX6" fmla="*/ 783087 w 1566174"/>
              <a:gd name="connsiteY6" fmla="*/ 0 h 27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6174" h="278810">
                <a:moveTo>
                  <a:pt x="783087" y="0"/>
                </a:moveTo>
                <a:cubicBezTo>
                  <a:pt x="1215574" y="0"/>
                  <a:pt x="1566174" y="120833"/>
                  <a:pt x="1566174" y="269887"/>
                </a:cubicBezTo>
                <a:lnTo>
                  <a:pt x="1564103" y="276967"/>
                </a:lnTo>
                <a:lnTo>
                  <a:pt x="2610" y="276967"/>
                </a:lnTo>
                <a:lnTo>
                  <a:pt x="2610" y="278810"/>
                </a:lnTo>
                <a:lnTo>
                  <a:pt x="0" y="269887"/>
                </a:lnTo>
                <a:cubicBezTo>
                  <a:pt x="0" y="120833"/>
                  <a:pt x="350600" y="0"/>
                  <a:pt x="783087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68829" y="2595468"/>
            <a:ext cx="1563566" cy="2855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4021611" y="2207131"/>
            <a:ext cx="0" cy="3780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207351" y="2225111"/>
            <a:ext cx="30599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7155765" y="4258505"/>
            <a:ext cx="813" cy="1644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198096" y="2595468"/>
            <a:ext cx="1563566" cy="2855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769823" y="2318501"/>
            <a:ext cx="1566174" cy="278810"/>
          </a:xfrm>
          <a:custGeom>
            <a:avLst/>
            <a:gdLst>
              <a:gd name="connsiteX0" fmla="*/ 783087 w 1566174"/>
              <a:gd name="connsiteY0" fmla="*/ 0 h 278810"/>
              <a:gd name="connsiteX1" fmla="*/ 1566174 w 1566174"/>
              <a:gd name="connsiteY1" fmla="*/ 269887 h 278810"/>
              <a:gd name="connsiteX2" fmla="*/ 1564103 w 1566174"/>
              <a:gd name="connsiteY2" fmla="*/ 276967 h 278810"/>
              <a:gd name="connsiteX3" fmla="*/ 2610 w 1566174"/>
              <a:gd name="connsiteY3" fmla="*/ 276967 h 278810"/>
              <a:gd name="connsiteX4" fmla="*/ 2610 w 1566174"/>
              <a:gd name="connsiteY4" fmla="*/ 278810 h 278810"/>
              <a:gd name="connsiteX5" fmla="*/ 0 w 1566174"/>
              <a:gd name="connsiteY5" fmla="*/ 269887 h 278810"/>
              <a:gd name="connsiteX6" fmla="*/ 783087 w 1566174"/>
              <a:gd name="connsiteY6" fmla="*/ 0 h 27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6174" h="278810">
                <a:moveTo>
                  <a:pt x="783087" y="0"/>
                </a:moveTo>
                <a:cubicBezTo>
                  <a:pt x="1215574" y="0"/>
                  <a:pt x="1566174" y="120833"/>
                  <a:pt x="1566174" y="269887"/>
                </a:cubicBezTo>
                <a:lnTo>
                  <a:pt x="1564103" y="276967"/>
                </a:lnTo>
                <a:lnTo>
                  <a:pt x="2610" y="276967"/>
                </a:lnTo>
                <a:lnTo>
                  <a:pt x="2610" y="278810"/>
                </a:lnTo>
                <a:lnTo>
                  <a:pt x="0" y="269887"/>
                </a:lnTo>
                <a:cubicBezTo>
                  <a:pt x="0" y="120833"/>
                  <a:pt x="350600" y="0"/>
                  <a:pt x="783087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82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72631" y="969583"/>
                <a:ext cx="2517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oblique plane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=33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ko-KR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ko-KR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31" y="969583"/>
                <a:ext cx="2517322" cy="307777"/>
              </a:xfrm>
              <a:prstGeom prst="rect">
                <a:avLst/>
              </a:prstGeom>
              <a:blipFill>
                <a:blip r:embed="rId5"/>
                <a:stretch>
                  <a:fillRect l="-726" t="-3922" r="-2906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/>
          <p:cNvSpPr/>
          <p:nvPr/>
        </p:nvSpPr>
        <p:spPr>
          <a:xfrm>
            <a:off x="8135390" y="3195301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709877" y="2225111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직선 화살표 연결선 61"/>
          <p:cNvCxnSpPr>
            <a:stCxn id="60" idx="1"/>
          </p:cNvCxnSpPr>
          <p:nvPr/>
        </p:nvCxnSpPr>
        <p:spPr>
          <a:xfrm flipH="1">
            <a:off x="6488745" y="2379000"/>
            <a:ext cx="2221132" cy="8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0" idx="1"/>
          </p:cNvCxnSpPr>
          <p:nvPr/>
        </p:nvCxnSpPr>
        <p:spPr>
          <a:xfrm flipH="1">
            <a:off x="7829312" y="2379000"/>
            <a:ext cx="880565" cy="12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8" idx="1"/>
          </p:cNvCxnSpPr>
          <p:nvPr/>
        </p:nvCxnSpPr>
        <p:spPr>
          <a:xfrm flipH="1" flipV="1">
            <a:off x="5496346" y="3317060"/>
            <a:ext cx="2639044" cy="3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8" idx="1"/>
          </p:cNvCxnSpPr>
          <p:nvPr/>
        </p:nvCxnSpPr>
        <p:spPr>
          <a:xfrm flipH="1">
            <a:off x="7000669" y="3349190"/>
            <a:ext cx="1134721" cy="21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8825967" y="4092765"/>
            <a:ext cx="426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DTI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직선 화살표 연결선 87"/>
          <p:cNvCxnSpPr>
            <a:stCxn id="87" idx="1"/>
          </p:cNvCxnSpPr>
          <p:nvPr/>
        </p:nvCxnSpPr>
        <p:spPr>
          <a:xfrm flipH="1">
            <a:off x="7084977" y="4246654"/>
            <a:ext cx="1740990" cy="6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8258638" y="5085163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PD</a:t>
            </a:r>
            <a:endParaRPr lang="en-US" altLang="ko-KR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직선 화살표 연결선 91"/>
          <p:cNvCxnSpPr>
            <a:stCxn id="91" idx="1"/>
          </p:cNvCxnSpPr>
          <p:nvPr/>
        </p:nvCxnSpPr>
        <p:spPr>
          <a:xfrm flipH="1" flipV="1">
            <a:off x="6547900" y="5045548"/>
            <a:ext cx="1710738" cy="19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1"/>
          </p:cNvCxnSpPr>
          <p:nvPr/>
        </p:nvCxnSpPr>
        <p:spPr>
          <a:xfrm flipH="1">
            <a:off x="4975888" y="5239052"/>
            <a:ext cx="3282750" cy="12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015861" y="4111404"/>
            <a:ext cx="1567801" cy="17963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4021611" y="4099695"/>
            <a:ext cx="123266" cy="1231175"/>
          </a:xfrm>
          <a:custGeom>
            <a:avLst/>
            <a:gdLst>
              <a:gd name="connsiteX0" fmla="*/ 16462 w 123266"/>
              <a:gd name="connsiteY0" fmla="*/ 0 h 1231175"/>
              <a:gd name="connsiteX1" fmla="*/ 123266 w 123266"/>
              <a:gd name="connsiteY1" fmla="*/ 1220781 h 1231175"/>
              <a:gd name="connsiteX2" fmla="*/ 4461 w 123266"/>
              <a:gd name="connsiteY2" fmla="*/ 1231175 h 1231175"/>
              <a:gd name="connsiteX3" fmla="*/ 0 w 123266"/>
              <a:gd name="connsiteY3" fmla="*/ 1180183 h 1231175"/>
              <a:gd name="connsiteX4" fmla="*/ 0 w 123266"/>
              <a:gd name="connsiteY4" fmla="*/ 1440 h 123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66" h="1231175">
                <a:moveTo>
                  <a:pt x="16462" y="0"/>
                </a:moveTo>
                <a:lnTo>
                  <a:pt x="123266" y="1220781"/>
                </a:lnTo>
                <a:lnTo>
                  <a:pt x="4461" y="1231175"/>
                </a:lnTo>
                <a:lnTo>
                  <a:pt x="0" y="1180183"/>
                </a:lnTo>
                <a:lnTo>
                  <a:pt x="0" y="14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88777" y="4111404"/>
            <a:ext cx="1567801" cy="17963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5589806" y="3939087"/>
            <a:ext cx="0" cy="1715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 flipV="1">
            <a:off x="5584692" y="4627582"/>
            <a:ext cx="81548" cy="10081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호 88"/>
          <p:cNvSpPr/>
          <p:nvPr/>
        </p:nvSpPr>
        <p:spPr>
          <a:xfrm rot="8765413">
            <a:off x="5493789" y="5150743"/>
            <a:ext cx="399898" cy="282003"/>
          </a:xfrm>
          <a:prstGeom prst="arc">
            <a:avLst>
              <a:gd name="adj1" fmla="val 18912242"/>
              <a:gd name="adj2" fmla="val 205064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48021" y="5590321"/>
                <a:ext cx="325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21" y="5590321"/>
                <a:ext cx="325730" cy="276999"/>
              </a:xfrm>
              <a:prstGeom prst="rect">
                <a:avLst/>
              </a:prstGeom>
              <a:blipFill>
                <a:blip r:embed="rId7"/>
                <a:stretch>
                  <a:fillRect l="-11111" r="-185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52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86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Cambria Math</vt:lpstr>
      <vt:lpstr>Office 테마</vt:lpstr>
      <vt:lpstr>Equation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이종건(전자전기공학과)</cp:lastModifiedBy>
  <cp:revision>13</cp:revision>
  <dcterms:created xsi:type="dcterms:W3CDTF">2018-06-14T10:58:52Z</dcterms:created>
  <dcterms:modified xsi:type="dcterms:W3CDTF">2018-07-17T19:00:11Z</dcterms:modified>
</cp:coreProperties>
</file>