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87" r:id="rId3"/>
    <p:sldId id="291" r:id="rId4"/>
    <p:sldId id="285" r:id="rId5"/>
    <p:sldId id="284" r:id="rId6"/>
    <p:sldId id="281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5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51375" y="1978401"/>
            <a:ext cx="4839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Double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692150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Mickan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P.; Lee, K.-S.; Lu, T.-M.; Munch, J.; Abbott, D.; Zhang, X.-C. Microelectronics Journal 2002, 33 (12), 1033–1042.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52" y="692150"/>
            <a:ext cx="5613695" cy="295306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323233" y="3809486"/>
            <a:ext cx="4497532" cy="2298840"/>
            <a:chOff x="2323233" y="3809486"/>
            <a:chExt cx="4497532" cy="22988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3233" y="3809486"/>
              <a:ext cx="4497532" cy="229884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323233" y="5851175"/>
              <a:ext cx="362817" cy="25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8367" y="5851175"/>
              <a:ext cx="362817" cy="25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8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Mickan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P.;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Shvartsman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R.; Munch, J.; Zhang, X.-C.; Abbott, D. Journal of Optics B: Quantum and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Semiclassical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Optics 2004, 6 (8).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8" y="2002239"/>
            <a:ext cx="4298342" cy="30440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20" y="1677418"/>
            <a:ext cx="3894773" cy="9480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964" y="2980484"/>
            <a:ext cx="3917287" cy="1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9" y="61729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77" y="1255237"/>
            <a:ext cx="2578775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21" y="1055183"/>
            <a:ext cx="2548258" cy="1609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969" y="4462331"/>
            <a:ext cx="7340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Input Signal (1) + Reference Signal (2) = 3 Inputs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Input 1,2: 50MHz Bandwidth, 210MSamples/s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Aux 1, 2: 20kHz Bandwidth, 400kSamples/s</a:t>
            </a:r>
          </a:p>
          <a:p>
            <a:r>
              <a:rPr lang="en-US" altLang="ko-KR" dirty="0" smtClean="0"/>
              <a:t>DIO 1, 2: 2MHz Bandwidth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2853192"/>
            <a:ext cx="5162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61804" y="1537855"/>
            <a:ext cx="551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Zurich Double lock in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Diagram </a:t>
            </a:r>
            <a:r>
              <a:rPr lang="ko-KR" altLang="en-US" dirty="0" smtClean="0"/>
              <a:t>바탕으로 </a:t>
            </a:r>
            <a:r>
              <a:rPr lang="en-US" altLang="ko-KR" dirty="0" smtClean="0"/>
              <a:t>LabVIEW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실험 준비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54298</TotalTime>
  <Words>186</Words>
  <Application>Microsoft Office PowerPoint</Application>
  <PresentationFormat>화면 슬라이드 쇼(4:3)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951</cp:revision>
  <dcterms:created xsi:type="dcterms:W3CDTF">2018-02-18T11:37:55Z</dcterms:created>
  <dcterms:modified xsi:type="dcterms:W3CDTF">2018-06-17T17:12:12Z</dcterms:modified>
</cp:coreProperties>
</file>