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31" r:id="rId3"/>
    <p:sldId id="329" r:id="rId4"/>
    <p:sldId id="330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</a:t>
            </a:r>
            <a:r>
              <a:rPr lang="en-US" altLang="ko-KR" dirty="0"/>
              <a:t>Power </a:t>
            </a:r>
            <a:r>
              <a:rPr lang="en-US" altLang="ko-KR" dirty="0" smtClean="0"/>
              <a:t>Splitter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Symmetry </a:t>
            </a:r>
            <a:r>
              <a:rPr lang="en-US" altLang="ko-KR" dirty="0" smtClean="0"/>
              <a:t>2D Power Splitter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231" y="2416356"/>
            <a:ext cx="1800000" cy="10294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803" y="1775968"/>
            <a:ext cx="1352505" cy="13703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04" y="1380054"/>
            <a:ext cx="1800000" cy="10326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75038" y="1260184"/>
            <a:ext cx="96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~0.03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8199" y="2460685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 </a:t>
            </a:r>
            <a:r>
              <a:rPr lang="en-US" altLang="ko-KR" dirty="0" smtClean="0"/>
              <a:t>~ 0.7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76910" y="1443014"/>
            <a:ext cx="4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18297" y="1443014"/>
            <a:ext cx="4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19074" t="16314" r="31271" b="2607"/>
          <a:stretch/>
        </p:blipFill>
        <p:spPr>
          <a:xfrm>
            <a:off x="6031374" y="4027827"/>
            <a:ext cx="1285259" cy="2105247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6127954" y="3484183"/>
            <a:ext cx="1200774" cy="436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9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0314" r="19333" b="5051"/>
          <a:stretch/>
        </p:blipFill>
        <p:spPr>
          <a:xfrm>
            <a:off x="422240" y="1581203"/>
            <a:ext cx="1800000" cy="1768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50" y="1793376"/>
            <a:ext cx="2160000" cy="13439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25" y="1889557"/>
            <a:ext cx="2160000" cy="1343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90751" y="1888921"/>
            <a:ext cx="8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~0.5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86650" y="193489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 0.3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57990"/>
            <a:ext cx="2438052" cy="15169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39262" t="34025" r="39306" b="34490"/>
          <a:stretch/>
        </p:blipFill>
        <p:spPr>
          <a:xfrm>
            <a:off x="7065170" y="257990"/>
            <a:ext cx="652691" cy="6638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469757" y="1434536"/>
            <a:ext cx="1800000" cy="2061596"/>
            <a:chOff x="4769489" y="262306"/>
            <a:chExt cx="1800000" cy="20615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/>
            <a:srcRect l="39132" t="33880" r="39319" b="33785"/>
            <a:stretch/>
          </p:blipFill>
          <p:spPr>
            <a:xfrm>
              <a:off x="4769489" y="454671"/>
              <a:ext cx="1800000" cy="18692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61082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7128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882" y="114440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random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82" y="3853740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symmetry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8097" y="4291792"/>
            <a:ext cx="1797443" cy="1727367"/>
            <a:chOff x="2507760" y="4308475"/>
            <a:chExt cx="1797443" cy="172736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601906" y="4146999"/>
            <a:ext cx="1800000" cy="2016953"/>
            <a:chOff x="4769489" y="3828384"/>
            <a:chExt cx="1800000" cy="201695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9489" y="4013050"/>
              <a:ext cx="1800000" cy="18322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061082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87128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9" y="4483517"/>
            <a:ext cx="2160000" cy="13439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2" y="4483517"/>
            <a:ext cx="2160000" cy="13439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50284" y="4266714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86650" y="429179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0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Si 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Air 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18" y="5071920"/>
            <a:ext cx="2160000" cy="1343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2" y="5071920"/>
            <a:ext cx="2160000" cy="13439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8880" y="4929190"/>
            <a:ext cx="7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input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7632" y="4909904"/>
            <a:ext cx="11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</a:t>
            </a:r>
            <a:r>
              <a:rPr lang="en-US" altLang="ko-KR" baseline="-25000" dirty="0" smtClean="0"/>
              <a:t>10</a:t>
            </a:r>
            <a:r>
              <a:rPr lang="en-US" altLang="ko-KR" dirty="0" smtClean="0"/>
              <a:t> mode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563529"/>
            <a:ext cx="6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689" y="1586868"/>
            <a:ext cx="115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(~ 40,000)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9368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863932" y="1446936"/>
            <a:ext cx="1346662" cy="926195"/>
            <a:chOff x="2948345" y="1497616"/>
            <a:chExt cx="1346662" cy="926195"/>
          </a:xfrm>
        </p:grpSpPr>
        <p:sp>
          <p:nvSpPr>
            <p:cNvPr id="8" name="직사각형 7"/>
            <p:cNvSpPr/>
            <p:nvPr/>
          </p:nvSpPr>
          <p:spPr>
            <a:xfrm>
              <a:off x="2948345" y="1497616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3941" y="1776047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3163818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378514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7521" y="2998274"/>
            <a:ext cx="486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FOM = min(T</a:t>
            </a:r>
            <a:r>
              <a:rPr lang="en-US" altLang="ko-KR" baseline="-25000" dirty="0"/>
              <a:t>1</a:t>
            </a:r>
            <a:r>
              <a:rPr lang="en-US" altLang="ko-KR" dirty="0"/>
              <a:t>) + min(T</a:t>
            </a:r>
            <a:r>
              <a:rPr lang="en-US" altLang="ko-KR" baseline="-25000" dirty="0"/>
              <a:t>2</a:t>
            </a:r>
            <a:r>
              <a:rPr lang="en-US" altLang="ko-KR" dirty="0" smtClean="0"/>
              <a:t>) -&gt; maximize FOM</a:t>
            </a:r>
            <a:endParaRPr lang="en-US" altLang="ko-KR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6195213" y="2494775"/>
            <a:ext cx="1619250" cy="3600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12480" y="270254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</a:t>
            </a:r>
            <a:r>
              <a:rPr lang="en-US" altLang="ko-KR" b="1" baseline="-25000" dirty="0" smtClean="0">
                <a:solidFill>
                  <a:schemeClr val="bg1"/>
                </a:solidFill>
              </a:rPr>
              <a:t>1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5764" y="270254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</a:t>
            </a:r>
            <a:r>
              <a:rPr lang="en-US" altLang="ko-KR" b="1" baseline="-25000" dirty="0" smtClean="0">
                <a:solidFill>
                  <a:schemeClr val="bg1"/>
                </a:solidFill>
              </a:rPr>
              <a:t>2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67691</TotalTime>
  <Words>156</Words>
  <Application>Microsoft Office PowerPoint</Application>
  <PresentationFormat>화면 슬라이드 쇼(4:3)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1843</cp:revision>
  <dcterms:created xsi:type="dcterms:W3CDTF">2018-02-18T11:37:55Z</dcterms:created>
  <dcterms:modified xsi:type="dcterms:W3CDTF">2019-07-08T10:56:22Z</dcterms:modified>
</cp:coreProperties>
</file>