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2" r:id="rId6"/>
    <p:sldId id="271" r:id="rId7"/>
    <p:sldId id="273" r:id="rId8"/>
    <p:sldId id="275" r:id="rId9"/>
    <p:sldId id="270" r:id="rId10"/>
    <p:sldId id="260" r:id="rId11"/>
    <p:sldId id="261" r:id="rId12"/>
    <p:sldId id="269" r:id="rId13"/>
    <p:sldId id="262" r:id="rId14"/>
    <p:sldId id="263" r:id="rId15"/>
    <p:sldId id="264" r:id="rId16"/>
    <p:sldId id="265" r:id="rId17"/>
    <p:sldId id="274" r:id="rId18"/>
    <p:sldId id="266" r:id="rId19"/>
    <p:sldId id="267" r:id="rId20"/>
    <p:sldId id="268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C80"/>
    <a:srgbClr val="FF0066"/>
    <a:srgbClr val="FF6600"/>
    <a:srgbClr val="767171"/>
    <a:srgbClr val="6600FF"/>
    <a:srgbClr val="009999"/>
    <a:srgbClr val="CC6600"/>
    <a:srgbClr val="5F5F5F"/>
    <a:srgbClr val="0000FF"/>
    <a:srgbClr val="300C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497" autoAdjust="0"/>
    <p:restoredTop sz="94660"/>
  </p:normalViewPr>
  <p:slideViewPr>
    <p:cSldViewPr snapToGrid="0">
      <p:cViewPr>
        <p:scale>
          <a:sx n="100" d="100"/>
          <a:sy n="100" d="100"/>
        </p:scale>
        <p:origin x="486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7041C-134A-44A1-9758-E33EA94FAEC4}" type="datetimeFigureOut">
              <a:rPr lang="ko-KR" altLang="en-US" smtClean="0"/>
              <a:t>2019-11-04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F730D-F8AA-4912-8448-368A3EEE47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3767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7041C-134A-44A1-9758-E33EA94FAEC4}" type="datetimeFigureOut">
              <a:rPr lang="ko-KR" altLang="en-US" smtClean="0"/>
              <a:t>2019-11-04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F730D-F8AA-4912-8448-368A3EEE47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6762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7041C-134A-44A1-9758-E33EA94FAEC4}" type="datetimeFigureOut">
              <a:rPr lang="ko-KR" altLang="en-US" smtClean="0"/>
              <a:t>2019-11-04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F730D-F8AA-4912-8448-368A3EEE47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5268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7041C-134A-44A1-9758-E33EA94FAEC4}" type="datetimeFigureOut">
              <a:rPr lang="ko-KR" altLang="en-US" smtClean="0"/>
              <a:t>2019-11-04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F730D-F8AA-4912-8448-368A3EEE47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4410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7041C-134A-44A1-9758-E33EA94FAEC4}" type="datetimeFigureOut">
              <a:rPr lang="ko-KR" altLang="en-US" smtClean="0"/>
              <a:t>2019-11-04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F730D-F8AA-4912-8448-368A3EEE47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8799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7041C-134A-44A1-9758-E33EA94FAEC4}" type="datetimeFigureOut">
              <a:rPr lang="ko-KR" altLang="en-US" smtClean="0"/>
              <a:t>2019-11-04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F730D-F8AA-4912-8448-368A3EEE47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8459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7041C-134A-44A1-9758-E33EA94FAEC4}" type="datetimeFigureOut">
              <a:rPr lang="ko-KR" altLang="en-US" smtClean="0"/>
              <a:t>2019-11-04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F730D-F8AA-4912-8448-368A3EEE47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2070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7041C-134A-44A1-9758-E33EA94FAEC4}" type="datetimeFigureOut">
              <a:rPr lang="ko-KR" altLang="en-US" smtClean="0"/>
              <a:t>2019-11-04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F730D-F8AA-4912-8448-368A3EEE47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590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7041C-134A-44A1-9758-E33EA94FAEC4}" type="datetimeFigureOut">
              <a:rPr lang="ko-KR" altLang="en-US" smtClean="0"/>
              <a:t>2019-11-04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F730D-F8AA-4912-8448-368A3EEE47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89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7041C-134A-44A1-9758-E33EA94FAEC4}" type="datetimeFigureOut">
              <a:rPr lang="ko-KR" altLang="en-US" smtClean="0"/>
              <a:t>2019-11-04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F730D-F8AA-4912-8448-368A3EEE47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6279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7041C-134A-44A1-9758-E33EA94FAEC4}" type="datetimeFigureOut">
              <a:rPr lang="ko-KR" altLang="en-US" smtClean="0"/>
              <a:t>2019-11-04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F730D-F8AA-4912-8448-368A3EEE47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1540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57041C-134A-44A1-9758-E33EA94FAEC4}" type="datetimeFigureOut">
              <a:rPr lang="ko-KR" altLang="en-US" smtClean="0"/>
              <a:t>2019-11-04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1F730D-F8AA-4912-8448-368A3EEE47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7533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3" Type="http://schemas.openxmlformats.org/officeDocument/2006/relationships/image" Target="../media/image62.png"/><Relationship Id="rId7" Type="http://schemas.openxmlformats.org/officeDocument/2006/relationships/image" Target="../media/image66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10" Type="http://schemas.openxmlformats.org/officeDocument/2006/relationships/image" Target="../media/image69.png"/><Relationship Id="rId4" Type="http://schemas.openxmlformats.org/officeDocument/2006/relationships/image" Target="../media/image63.png"/><Relationship Id="rId9" Type="http://schemas.openxmlformats.org/officeDocument/2006/relationships/image" Target="../media/image6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emf"/><Relationship Id="rId2" Type="http://schemas.openxmlformats.org/officeDocument/2006/relationships/image" Target="../media/image7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3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7.png"/><Relationship Id="rId4" Type="http://schemas.openxmlformats.org/officeDocument/2006/relationships/image" Target="../media/image7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4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0.png"/><Relationship Id="rId4" Type="http://schemas.openxmlformats.org/officeDocument/2006/relationships/image" Target="../media/image7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6.png"/><Relationship Id="rId18" Type="http://schemas.openxmlformats.org/officeDocument/2006/relationships/image" Target="../media/image41.png"/><Relationship Id="rId26" Type="http://schemas.openxmlformats.org/officeDocument/2006/relationships/image" Target="../media/image49.png"/><Relationship Id="rId21" Type="http://schemas.openxmlformats.org/officeDocument/2006/relationships/image" Target="../media/image44.png"/><Relationship Id="rId34" Type="http://schemas.openxmlformats.org/officeDocument/2006/relationships/image" Target="../media/image57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17" Type="http://schemas.openxmlformats.org/officeDocument/2006/relationships/image" Target="../media/image40.png"/><Relationship Id="rId25" Type="http://schemas.openxmlformats.org/officeDocument/2006/relationships/image" Target="../media/image48.png"/><Relationship Id="rId33" Type="http://schemas.openxmlformats.org/officeDocument/2006/relationships/image" Target="../media/image56.png"/><Relationship Id="rId2" Type="http://schemas.openxmlformats.org/officeDocument/2006/relationships/image" Target="../media/image250.png"/><Relationship Id="rId16" Type="http://schemas.openxmlformats.org/officeDocument/2006/relationships/image" Target="../media/image39.png"/><Relationship Id="rId20" Type="http://schemas.openxmlformats.org/officeDocument/2006/relationships/image" Target="../media/image43.png"/><Relationship Id="rId29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24" Type="http://schemas.openxmlformats.org/officeDocument/2006/relationships/image" Target="../media/image47.png"/><Relationship Id="rId32" Type="http://schemas.openxmlformats.org/officeDocument/2006/relationships/image" Target="../media/image55.png"/><Relationship Id="rId37" Type="http://schemas.openxmlformats.org/officeDocument/2006/relationships/image" Target="../media/image60.png"/><Relationship Id="rId5" Type="http://schemas.openxmlformats.org/officeDocument/2006/relationships/image" Target="../media/image28.png"/><Relationship Id="rId15" Type="http://schemas.openxmlformats.org/officeDocument/2006/relationships/image" Target="../media/image38.png"/><Relationship Id="rId23" Type="http://schemas.openxmlformats.org/officeDocument/2006/relationships/image" Target="../media/image46.png"/><Relationship Id="rId28" Type="http://schemas.openxmlformats.org/officeDocument/2006/relationships/image" Target="../media/image51.png"/><Relationship Id="rId36" Type="http://schemas.openxmlformats.org/officeDocument/2006/relationships/image" Target="../media/image59.png"/><Relationship Id="rId10" Type="http://schemas.openxmlformats.org/officeDocument/2006/relationships/image" Target="../media/image33.png"/><Relationship Id="rId19" Type="http://schemas.openxmlformats.org/officeDocument/2006/relationships/image" Target="../media/image42.png"/><Relationship Id="rId31" Type="http://schemas.openxmlformats.org/officeDocument/2006/relationships/image" Target="../media/image54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Relationship Id="rId14" Type="http://schemas.openxmlformats.org/officeDocument/2006/relationships/image" Target="../media/image37.png"/><Relationship Id="rId22" Type="http://schemas.openxmlformats.org/officeDocument/2006/relationships/image" Target="../media/image45.png"/><Relationship Id="rId27" Type="http://schemas.openxmlformats.org/officeDocument/2006/relationships/image" Target="../media/image50.png"/><Relationship Id="rId30" Type="http://schemas.openxmlformats.org/officeDocument/2006/relationships/image" Target="../media/image53.png"/><Relationship Id="rId35" Type="http://schemas.openxmlformats.org/officeDocument/2006/relationships/image" Target="../media/image58.png"/><Relationship Id="rId8" Type="http://schemas.openxmlformats.org/officeDocument/2006/relationships/image" Target="../media/image31.png"/><Relationship Id="rId3" Type="http://schemas.openxmlformats.org/officeDocument/2006/relationships/image" Target="../media/image26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950865" y="358901"/>
            <a:ext cx="7012748" cy="6096000"/>
            <a:chOff x="903730" y="-98299"/>
            <a:chExt cx="7012748" cy="6096000"/>
          </a:xfrm>
        </p:grpSpPr>
        <p:sp>
          <p:nvSpPr>
            <p:cNvPr id="5" name="도형 4"/>
            <p:cNvSpPr/>
            <p:nvPr/>
          </p:nvSpPr>
          <p:spPr>
            <a:xfrm rot="18304089" flipV="1">
              <a:off x="1767545" y="1044701"/>
              <a:ext cx="6096000" cy="3810000"/>
            </a:xfrm>
            <a:prstGeom prst="swooshArrow">
              <a:avLst>
                <a:gd name="adj1" fmla="val 25000"/>
                <a:gd name="adj2" fmla="val 25000"/>
              </a:avLst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</p:sp>
        <p:sp>
          <p:nvSpPr>
            <p:cNvPr id="6" name="타원 5"/>
            <p:cNvSpPr/>
            <p:nvPr/>
          </p:nvSpPr>
          <p:spPr>
            <a:xfrm>
              <a:off x="1505131" y="3657600"/>
              <a:ext cx="737960" cy="737960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1G</a:t>
              </a:r>
              <a:endParaRPr lang="ko-KR" alt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타원 6"/>
            <p:cNvSpPr/>
            <p:nvPr/>
          </p:nvSpPr>
          <p:spPr>
            <a:xfrm>
              <a:off x="2500664" y="3489787"/>
              <a:ext cx="737960" cy="737960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2G</a:t>
              </a:r>
              <a:endParaRPr lang="ko-KR" alt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타원 7"/>
            <p:cNvSpPr/>
            <p:nvPr/>
          </p:nvSpPr>
          <p:spPr>
            <a:xfrm>
              <a:off x="3496197" y="3173202"/>
              <a:ext cx="737960" cy="737960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3G</a:t>
              </a:r>
              <a:endParaRPr lang="ko-KR" alt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타원 8"/>
            <p:cNvSpPr/>
            <p:nvPr/>
          </p:nvSpPr>
          <p:spPr>
            <a:xfrm>
              <a:off x="4491730" y="2648310"/>
              <a:ext cx="737960" cy="737960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4G</a:t>
              </a:r>
              <a:endParaRPr lang="ko-KR" alt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5487263" y="1910350"/>
              <a:ext cx="737960" cy="737960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5G</a:t>
              </a:r>
              <a:endParaRPr lang="ko-KR" alt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>
              <a:off x="6482795" y="1027733"/>
              <a:ext cx="737960" cy="737960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6G</a:t>
              </a:r>
              <a:endParaRPr lang="ko-KR" alt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481822" y="3374450"/>
              <a:ext cx="7845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2.4 kbps</a:t>
              </a:r>
              <a:endParaRPr lang="ko-KR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491408" y="3212788"/>
              <a:ext cx="7564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64 kbps</a:t>
              </a:r>
              <a:endParaRPr lang="ko-KR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513533" y="2899965"/>
              <a:ext cx="7032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2 Mbps</a:t>
              </a:r>
              <a:endParaRPr lang="ko-KR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273114" y="2371311"/>
              <a:ext cx="117519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10-1000 Mbps</a:t>
              </a:r>
              <a:endParaRPr lang="ko-KR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377955" y="1631714"/>
              <a:ext cx="9565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1-10 </a:t>
              </a:r>
              <a:r>
                <a:rPr lang="en-US" altLang="ko-KR" sz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G</a:t>
              </a:r>
              <a:r>
                <a:rPr lang="en-US" altLang="ko-KR" sz="12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bps</a:t>
              </a:r>
              <a:endParaRPr lang="ko-KR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7" name="직선 화살표 연결선 16"/>
            <p:cNvCxnSpPr/>
            <p:nvPr/>
          </p:nvCxnSpPr>
          <p:spPr>
            <a:xfrm>
              <a:off x="1258044" y="4718649"/>
              <a:ext cx="6635125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7370568" y="4722618"/>
              <a:ext cx="5459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time</a:t>
              </a:r>
              <a:endParaRPr lang="ko-KR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601156" y="4796212"/>
              <a:ext cx="5459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1980</a:t>
              </a:r>
              <a:endParaRPr lang="ko-KR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596688" y="4796212"/>
              <a:ext cx="5459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1990</a:t>
              </a:r>
              <a:endParaRPr lang="ko-KR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592221" y="4796212"/>
              <a:ext cx="5459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2000</a:t>
              </a:r>
              <a:endParaRPr lang="ko-KR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587754" y="4796212"/>
              <a:ext cx="5459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2010</a:t>
              </a:r>
              <a:endParaRPr lang="ko-KR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583288" y="4796212"/>
              <a:ext cx="5459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2020</a:t>
              </a:r>
              <a:endParaRPr lang="ko-KR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506801" y="4796212"/>
              <a:ext cx="6899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2030 ~</a:t>
              </a:r>
              <a:endParaRPr lang="ko-KR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5" name="직선 화살표 연결선 24"/>
            <p:cNvCxnSpPr/>
            <p:nvPr/>
          </p:nvCxnSpPr>
          <p:spPr>
            <a:xfrm flipV="1">
              <a:off x="1274028" y="1192023"/>
              <a:ext cx="0" cy="353059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 rot="16200000">
              <a:off x="616381" y="1493215"/>
              <a:ext cx="8516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Data rate</a:t>
              </a:r>
              <a:endParaRPr lang="ko-KR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45739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그룹 29"/>
          <p:cNvGrpSpPr/>
          <p:nvPr/>
        </p:nvGrpSpPr>
        <p:grpSpPr>
          <a:xfrm>
            <a:off x="-1858831" y="93223"/>
            <a:ext cx="6953505" cy="4008029"/>
            <a:chOff x="2740015" y="1242573"/>
            <a:chExt cx="6953505" cy="4008029"/>
          </a:xfrm>
        </p:grpSpPr>
        <p:grpSp>
          <p:nvGrpSpPr>
            <p:cNvPr id="14" name="그룹 13"/>
            <p:cNvGrpSpPr/>
            <p:nvPr/>
          </p:nvGrpSpPr>
          <p:grpSpPr>
            <a:xfrm>
              <a:off x="6512584" y="1948312"/>
              <a:ext cx="3180936" cy="2596551"/>
              <a:chOff x="4588534" y="1395862"/>
              <a:chExt cx="3180936" cy="2596551"/>
            </a:xfrm>
            <a:scene3d>
              <a:camera prst="isometricRightUp"/>
              <a:lightRig rig="threePt" dir="t"/>
            </a:scene3d>
          </p:grpSpPr>
          <p:sp>
            <p:nvSpPr>
              <p:cNvPr id="4" name="직사각형 3"/>
              <p:cNvSpPr/>
              <p:nvPr/>
            </p:nvSpPr>
            <p:spPr>
              <a:xfrm>
                <a:off x="4588534" y="1395862"/>
                <a:ext cx="301924" cy="2596551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  <a:sp3d>
                <a:bevelB w="0" h="2540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" name="직사각형 4"/>
              <p:cNvSpPr/>
              <p:nvPr/>
            </p:nvSpPr>
            <p:spPr>
              <a:xfrm>
                <a:off x="4890458" y="1395862"/>
                <a:ext cx="422694" cy="259655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  <a:sp3d>
                <a:bevelB w="0" h="2540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직사각형 5"/>
              <p:cNvSpPr/>
              <p:nvPr/>
            </p:nvSpPr>
            <p:spPr>
              <a:xfrm>
                <a:off x="5313152" y="1395862"/>
                <a:ext cx="301924" cy="2596551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  <a:sp3d>
                <a:bevelB w="0" h="2540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직사각형 6"/>
              <p:cNvSpPr/>
              <p:nvPr/>
            </p:nvSpPr>
            <p:spPr>
              <a:xfrm>
                <a:off x="5615076" y="1395862"/>
                <a:ext cx="422694" cy="259655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  <a:sp3d>
                <a:bevelB w="0" h="2540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직사각형 7"/>
              <p:cNvSpPr/>
              <p:nvPr/>
            </p:nvSpPr>
            <p:spPr>
              <a:xfrm>
                <a:off x="6018310" y="1395862"/>
                <a:ext cx="301924" cy="2596551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  <a:sp3d>
                <a:bevelB w="0" h="2540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직사각형 8"/>
              <p:cNvSpPr/>
              <p:nvPr/>
            </p:nvSpPr>
            <p:spPr>
              <a:xfrm>
                <a:off x="6320234" y="1395862"/>
                <a:ext cx="422694" cy="259655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  <a:sp3d>
                <a:bevelB w="0" h="2540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직사각형 9"/>
              <p:cNvSpPr/>
              <p:nvPr/>
            </p:nvSpPr>
            <p:spPr>
              <a:xfrm>
                <a:off x="6742928" y="1395862"/>
                <a:ext cx="301924" cy="2596551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  <a:sp3d>
                <a:bevelB w="0" h="2540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직사각형 10"/>
              <p:cNvSpPr/>
              <p:nvPr/>
            </p:nvSpPr>
            <p:spPr>
              <a:xfrm>
                <a:off x="7044852" y="1395862"/>
                <a:ext cx="422694" cy="259655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  <a:sp3d>
                <a:bevelB w="0" h="2540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직사각형 12"/>
              <p:cNvSpPr/>
              <p:nvPr/>
            </p:nvSpPr>
            <p:spPr>
              <a:xfrm>
                <a:off x="7467546" y="1395862"/>
                <a:ext cx="301924" cy="2596551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  <a:sp3d>
                <a:bevelB w="0" h="2540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5" name="오른쪽 화살표 14"/>
            <p:cNvSpPr/>
            <p:nvPr/>
          </p:nvSpPr>
          <p:spPr>
            <a:xfrm>
              <a:off x="2740015" y="2903001"/>
              <a:ext cx="3314700" cy="1641861"/>
            </a:xfrm>
            <a:prstGeom prst="rightArrow">
              <a:avLst/>
            </a:prstGeom>
            <a:solidFill>
              <a:srgbClr val="FFFF00"/>
            </a:solidFill>
            <a:ln>
              <a:noFill/>
            </a:ln>
            <a:scene3d>
              <a:camera prst="isometricRightUp"/>
              <a:lightRig rig="balanced" dir="t"/>
            </a:scene3d>
            <a:sp3d prstMaterial="matte">
              <a:bevelB h="171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Incidence</a:t>
              </a:r>
              <a:endParaRPr lang="ko-KR" alt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오른쪽 화살표 19"/>
            <p:cNvSpPr/>
            <p:nvPr/>
          </p:nvSpPr>
          <p:spPr>
            <a:xfrm flipH="1">
              <a:off x="3519268" y="3608741"/>
              <a:ext cx="3314700" cy="1641861"/>
            </a:xfrm>
            <a:prstGeom prst="rightArrow">
              <a:avLst/>
            </a:prstGeom>
            <a:solidFill>
              <a:srgbClr val="00B0F0"/>
            </a:solidFill>
            <a:ln>
              <a:noFill/>
            </a:ln>
            <a:scene3d>
              <a:camera prst="isometricRightUp"/>
              <a:lightRig rig="balanced" dir="t"/>
            </a:scene3d>
            <a:sp3d prstMaterial="matte">
              <a:bevelB h="171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Reflected</a:t>
              </a:r>
              <a:endParaRPr lang="ko-KR" alt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597230" y="1242573"/>
              <a:ext cx="1364590" cy="707886"/>
            </a:xfrm>
            <a:prstGeom prst="rect">
              <a:avLst/>
            </a:prstGeom>
            <a:noFill/>
            <a:scene3d>
              <a:camera prst="isometricTopUp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r>
                <a:rPr lang="en-US" altLang="ko-KR" sz="40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DBR</a:t>
              </a:r>
              <a:endParaRPr lang="ko-KR" altLang="en-US" sz="4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076953" y="4159412"/>
              <a:ext cx="492443" cy="581431"/>
            </a:xfrm>
            <a:prstGeom prst="rect">
              <a:avLst/>
            </a:prstGeom>
            <a:noFill/>
            <a:scene3d>
              <a:camera prst="isometricRightUp"/>
              <a:lightRig rig="threePt" dir="t"/>
            </a:scene3d>
          </p:spPr>
          <p:txBody>
            <a:bodyPr vert="vert270" wrap="square" rtlCol="0">
              <a:spAutoFit/>
            </a:bodyPr>
            <a:lstStyle/>
            <a:p>
              <a:r>
                <a:rPr lang="en-US" altLang="ko-KR" sz="2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Air</a:t>
              </a:r>
              <a:endParaRPr lang="ko-KR" altLang="en-US" sz="2000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833968" y="4170140"/>
              <a:ext cx="492443" cy="766683"/>
            </a:xfrm>
            <a:prstGeom prst="rect">
              <a:avLst/>
            </a:prstGeom>
            <a:noFill/>
            <a:scene3d>
              <a:camera prst="isometricRightUp"/>
              <a:lightRig rig="threePt" dir="t"/>
            </a:scene3d>
          </p:spPr>
          <p:txBody>
            <a:bodyPr vert="vert270" wrap="square" rtlCol="0">
              <a:spAutoFit/>
            </a:bodyPr>
            <a:lstStyle/>
            <a:p>
              <a:r>
                <a:rPr lang="en-US" altLang="ko-KR" sz="2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SiO</a:t>
              </a:r>
              <a:r>
                <a:rPr lang="en-US" altLang="ko-KR" sz="2000" baseline="-25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ko-KR" altLang="en-US" sz="2000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83" name="그룹 82"/>
          <p:cNvGrpSpPr/>
          <p:nvPr/>
        </p:nvGrpSpPr>
        <p:grpSpPr>
          <a:xfrm>
            <a:off x="4792750" y="3591493"/>
            <a:ext cx="6653906" cy="2609678"/>
            <a:chOff x="4067232" y="3591493"/>
            <a:chExt cx="6653906" cy="2609678"/>
          </a:xfrm>
        </p:grpSpPr>
        <p:sp>
          <p:nvSpPr>
            <p:cNvPr id="38" name="직사각형 37"/>
            <p:cNvSpPr/>
            <p:nvPr/>
          </p:nvSpPr>
          <p:spPr>
            <a:xfrm>
              <a:off x="5208978" y="4401171"/>
              <a:ext cx="447844" cy="1800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B w="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5656822" y="4401171"/>
              <a:ext cx="626983" cy="1800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B w="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6283805" y="4401171"/>
              <a:ext cx="447844" cy="1800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B w="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6731650" y="4401171"/>
              <a:ext cx="626983" cy="1800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B w="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8092228" y="4401171"/>
              <a:ext cx="447844" cy="1800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B w="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8540072" y="4401171"/>
              <a:ext cx="626983" cy="1800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B w="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9167055" y="4401171"/>
              <a:ext cx="447844" cy="1800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B w="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/>
                <p:cNvSpPr txBox="1"/>
                <p:nvPr/>
              </p:nvSpPr>
              <p:spPr>
                <a:xfrm>
                  <a:off x="5266477" y="5064218"/>
                  <a:ext cx="332847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48" name="TextBox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66477" y="5064218"/>
                  <a:ext cx="332847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5455" r="-1818" b="-2222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/>
                <p:cNvSpPr txBox="1"/>
                <p:nvPr/>
              </p:nvSpPr>
              <p:spPr>
                <a:xfrm>
                  <a:off x="5266477" y="5416643"/>
                  <a:ext cx="332847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60" name="TextBox 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66477" y="5416643"/>
                  <a:ext cx="332847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12727" r="-1818" b="-2222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/>
                <p:cNvSpPr txBox="1"/>
                <p:nvPr/>
              </p:nvSpPr>
              <p:spPr>
                <a:xfrm>
                  <a:off x="5825594" y="5064218"/>
                  <a:ext cx="289438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61" name="TextBox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25594" y="5064218"/>
                  <a:ext cx="289438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6383" r="-4255" b="-2222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/>
                <p:cNvSpPr txBox="1"/>
                <p:nvPr/>
              </p:nvSpPr>
              <p:spPr>
                <a:xfrm>
                  <a:off x="5825594" y="5416643"/>
                  <a:ext cx="289438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62" name="TextBox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25594" y="5416643"/>
                  <a:ext cx="289438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14894" r="-4255" b="-2222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/>
                <p:cNvSpPr txBox="1"/>
                <p:nvPr/>
              </p:nvSpPr>
              <p:spPr>
                <a:xfrm>
                  <a:off x="7477766" y="5416643"/>
                  <a:ext cx="495328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sz="3200" i="1" smtClean="0"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ko-KR" altLang="en-US" sz="3200" dirty="0"/>
                </a:p>
              </p:txBody>
            </p:sp>
          </mc:Choice>
          <mc:Fallback xmlns="">
            <p:sp>
              <p:nvSpPr>
                <p:cNvPr id="63" name="TextBox 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77766" y="5416643"/>
                  <a:ext cx="495328" cy="492443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4" name="오른쪽 중괄호 63"/>
            <p:cNvSpPr/>
            <p:nvPr/>
          </p:nvSpPr>
          <p:spPr>
            <a:xfrm rot="16200000">
              <a:off x="5651107" y="3730759"/>
              <a:ext cx="190569" cy="1074828"/>
            </a:xfrm>
            <a:prstGeom prst="rightBrace">
              <a:avLst>
                <a:gd name="adj1" fmla="val 66699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오른쪽 중괄호 64"/>
            <p:cNvSpPr/>
            <p:nvPr/>
          </p:nvSpPr>
          <p:spPr>
            <a:xfrm rot="16200000">
              <a:off x="6743739" y="3730759"/>
              <a:ext cx="190569" cy="1074828"/>
            </a:xfrm>
            <a:prstGeom prst="rightBrace">
              <a:avLst>
                <a:gd name="adj1" fmla="val 66699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오른쪽 중괄호 65"/>
            <p:cNvSpPr/>
            <p:nvPr/>
          </p:nvSpPr>
          <p:spPr>
            <a:xfrm rot="16200000">
              <a:off x="8534358" y="3730759"/>
              <a:ext cx="190569" cy="1074828"/>
            </a:xfrm>
            <a:prstGeom prst="rightBrace">
              <a:avLst>
                <a:gd name="adj1" fmla="val 66699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5661300" y="3705985"/>
              <a:ext cx="1701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6753932" y="3705985"/>
              <a:ext cx="1701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8544552" y="3705985"/>
              <a:ext cx="1701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latin typeface="Arial" panose="020B0604020202020204" pitchFamily="34" charset="0"/>
                  <a:cs typeface="Arial" panose="020B0604020202020204" pitchFamily="34" charset="0"/>
                </a:rPr>
                <a:t>N</a:t>
              </a:r>
              <a:endParaRPr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Box 69"/>
                <p:cNvSpPr txBox="1"/>
                <p:nvPr/>
              </p:nvSpPr>
              <p:spPr>
                <a:xfrm>
                  <a:off x="7477766" y="3591493"/>
                  <a:ext cx="495328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sz="3200" i="1" smtClean="0"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ko-KR" altLang="en-US" sz="3200" dirty="0"/>
                </a:p>
              </p:txBody>
            </p:sp>
          </mc:Choice>
          <mc:Fallback xmlns="">
            <p:sp>
              <p:nvSpPr>
                <p:cNvPr id="70" name="TextBox 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77766" y="3591493"/>
                  <a:ext cx="495328" cy="492443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5" name="직선 화살표 연결선 74"/>
            <p:cNvCxnSpPr/>
            <p:nvPr/>
          </p:nvCxnSpPr>
          <p:spPr>
            <a:xfrm>
              <a:off x="4067232" y="4762500"/>
              <a:ext cx="9271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w="med" len="med"/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직선 화살표 연결선 75"/>
            <p:cNvCxnSpPr/>
            <p:nvPr/>
          </p:nvCxnSpPr>
          <p:spPr>
            <a:xfrm flipH="1">
              <a:off x="4067232" y="5848350"/>
              <a:ext cx="9271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w="med" len="med"/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/>
                <p:cNvSpPr txBox="1"/>
                <p:nvPr/>
              </p:nvSpPr>
              <p:spPr>
                <a:xfrm>
                  <a:off x="4386222" y="4252599"/>
                  <a:ext cx="289120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oMath>
                    </m:oMathPara>
                  </a14:m>
                  <a:endParaRPr lang="ko-KR" altLang="en-US" sz="2400" dirty="0"/>
                </a:p>
              </p:txBody>
            </p:sp>
          </mc:Choice>
          <mc:Fallback xmlns="">
            <p:sp>
              <p:nvSpPr>
                <p:cNvPr id="79" name="TextBox 7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6222" y="4252599"/>
                  <a:ext cx="289120" cy="369332"/>
                </a:xfrm>
                <a:prstGeom prst="rect">
                  <a:avLst/>
                </a:prstGeom>
                <a:blipFill>
                  <a:blip r:embed="rId8"/>
                  <a:stretch>
                    <a:fillRect l="-10638" r="-4255" b="-10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Box 79"/>
                <p:cNvSpPr txBox="1"/>
                <p:nvPr/>
              </p:nvSpPr>
              <p:spPr>
                <a:xfrm>
                  <a:off x="4386222" y="5338448"/>
                  <a:ext cx="289120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oMath>
                    </m:oMathPara>
                  </a14:m>
                  <a:endParaRPr lang="ko-KR" altLang="en-US" sz="2400" dirty="0"/>
                </a:p>
              </p:txBody>
            </p:sp>
          </mc:Choice>
          <mc:Fallback xmlns="">
            <p:sp>
              <p:nvSpPr>
                <p:cNvPr id="80" name="TextBox 7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6222" y="5338448"/>
                  <a:ext cx="289120" cy="369332"/>
                </a:xfrm>
                <a:prstGeom prst="rect">
                  <a:avLst/>
                </a:prstGeom>
                <a:blipFill>
                  <a:blip r:embed="rId9"/>
                  <a:stretch>
                    <a:fillRect l="-23404" r="-19149" b="-10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1" name="직선 화살표 연결선 80"/>
            <p:cNvCxnSpPr/>
            <p:nvPr/>
          </p:nvCxnSpPr>
          <p:spPr>
            <a:xfrm>
              <a:off x="9794038" y="4762500"/>
              <a:ext cx="9271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w="med" len="med"/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TextBox 81"/>
                <p:cNvSpPr txBox="1"/>
                <p:nvPr/>
              </p:nvSpPr>
              <p:spPr>
                <a:xfrm>
                  <a:off x="10113028" y="4252599"/>
                  <a:ext cx="289120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ko-KR" altLang="en-US" sz="2400" dirty="0"/>
                </a:p>
              </p:txBody>
            </p:sp>
          </mc:Choice>
          <mc:Fallback xmlns="">
            <p:sp>
              <p:nvSpPr>
                <p:cNvPr id="82" name="TextBox 8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13028" y="4252599"/>
                  <a:ext cx="289120" cy="369332"/>
                </a:xfrm>
                <a:prstGeom prst="rect">
                  <a:avLst/>
                </a:prstGeom>
                <a:blipFill>
                  <a:blip r:embed="rId10"/>
                  <a:stretch>
                    <a:fillRect l="-21277" r="-17021" b="-10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6714925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0" name="그룹 559"/>
          <p:cNvGrpSpPr/>
          <p:nvPr/>
        </p:nvGrpSpPr>
        <p:grpSpPr>
          <a:xfrm>
            <a:off x="322136" y="1214769"/>
            <a:ext cx="3599244" cy="4414924"/>
            <a:chOff x="3598736" y="1162606"/>
            <a:chExt cx="3599244" cy="4414924"/>
          </a:xfrm>
        </p:grpSpPr>
        <p:grpSp>
          <p:nvGrpSpPr>
            <p:cNvPr id="550" name="그룹 549"/>
            <p:cNvGrpSpPr/>
            <p:nvPr/>
          </p:nvGrpSpPr>
          <p:grpSpPr>
            <a:xfrm>
              <a:off x="3598736" y="1512222"/>
              <a:ext cx="3599244" cy="3600117"/>
              <a:chOff x="3598736" y="1512222"/>
              <a:chExt cx="3599244" cy="3600117"/>
            </a:xfrm>
          </p:grpSpPr>
          <p:sp>
            <p:nvSpPr>
              <p:cNvPr id="274" name="직사각형 273"/>
              <p:cNvSpPr/>
              <p:nvPr/>
            </p:nvSpPr>
            <p:spPr>
              <a:xfrm>
                <a:off x="5397980" y="1512222"/>
                <a:ext cx="1800000" cy="3600000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5" name="타원 274"/>
              <p:cNvSpPr/>
              <p:nvPr/>
            </p:nvSpPr>
            <p:spPr>
              <a:xfrm>
                <a:off x="5421375" y="156378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6" name="타원 275"/>
              <p:cNvSpPr/>
              <p:nvPr/>
            </p:nvSpPr>
            <p:spPr>
              <a:xfrm>
                <a:off x="5598441" y="156378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7" name="타원 276"/>
              <p:cNvSpPr/>
              <p:nvPr/>
            </p:nvSpPr>
            <p:spPr>
              <a:xfrm>
                <a:off x="5775507" y="156378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8" name="타원 277"/>
              <p:cNvSpPr/>
              <p:nvPr/>
            </p:nvSpPr>
            <p:spPr>
              <a:xfrm>
                <a:off x="6483771" y="156378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9" name="타원 278"/>
              <p:cNvSpPr/>
              <p:nvPr/>
            </p:nvSpPr>
            <p:spPr>
              <a:xfrm>
                <a:off x="6837903" y="156378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0" name="타원 279"/>
              <p:cNvSpPr/>
              <p:nvPr/>
            </p:nvSpPr>
            <p:spPr>
              <a:xfrm>
                <a:off x="7014971" y="156378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1" name="타원 280"/>
              <p:cNvSpPr/>
              <p:nvPr/>
            </p:nvSpPr>
            <p:spPr>
              <a:xfrm>
                <a:off x="5421375" y="174141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2" name="타원 281"/>
              <p:cNvSpPr/>
              <p:nvPr/>
            </p:nvSpPr>
            <p:spPr>
              <a:xfrm>
                <a:off x="5598441" y="174141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3" name="타원 282"/>
              <p:cNvSpPr/>
              <p:nvPr/>
            </p:nvSpPr>
            <p:spPr>
              <a:xfrm>
                <a:off x="5775507" y="174141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4" name="타원 283"/>
              <p:cNvSpPr/>
              <p:nvPr/>
            </p:nvSpPr>
            <p:spPr>
              <a:xfrm>
                <a:off x="6306705" y="174141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5" name="타원 284"/>
              <p:cNvSpPr/>
              <p:nvPr/>
            </p:nvSpPr>
            <p:spPr>
              <a:xfrm>
                <a:off x="6837903" y="174141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6" name="타원 285"/>
              <p:cNvSpPr/>
              <p:nvPr/>
            </p:nvSpPr>
            <p:spPr>
              <a:xfrm>
                <a:off x="7014971" y="174141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7" name="타원 286"/>
              <p:cNvSpPr/>
              <p:nvPr/>
            </p:nvSpPr>
            <p:spPr>
              <a:xfrm>
                <a:off x="5421375" y="191904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8" name="타원 287"/>
              <p:cNvSpPr/>
              <p:nvPr/>
            </p:nvSpPr>
            <p:spPr>
              <a:xfrm>
                <a:off x="5775507" y="191904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9" name="타원 288"/>
              <p:cNvSpPr/>
              <p:nvPr/>
            </p:nvSpPr>
            <p:spPr>
              <a:xfrm>
                <a:off x="5952573" y="191904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0" name="타원 289"/>
              <p:cNvSpPr/>
              <p:nvPr/>
            </p:nvSpPr>
            <p:spPr>
              <a:xfrm>
                <a:off x="6306705" y="191904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1" name="타원 290"/>
              <p:cNvSpPr/>
              <p:nvPr/>
            </p:nvSpPr>
            <p:spPr>
              <a:xfrm>
                <a:off x="6483771" y="191904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2" name="타원 291"/>
              <p:cNvSpPr/>
              <p:nvPr/>
            </p:nvSpPr>
            <p:spPr>
              <a:xfrm>
                <a:off x="6660837" y="191904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3" name="타원 292"/>
              <p:cNvSpPr/>
              <p:nvPr/>
            </p:nvSpPr>
            <p:spPr>
              <a:xfrm>
                <a:off x="6837903" y="191904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4" name="타원 293"/>
              <p:cNvSpPr/>
              <p:nvPr/>
            </p:nvSpPr>
            <p:spPr>
              <a:xfrm>
                <a:off x="7014971" y="191904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5" name="타원 294"/>
              <p:cNvSpPr/>
              <p:nvPr/>
            </p:nvSpPr>
            <p:spPr>
              <a:xfrm>
                <a:off x="5421375" y="209667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6" name="타원 295"/>
              <p:cNvSpPr/>
              <p:nvPr/>
            </p:nvSpPr>
            <p:spPr>
              <a:xfrm>
                <a:off x="5952573" y="209667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7" name="타원 296"/>
              <p:cNvSpPr/>
              <p:nvPr/>
            </p:nvSpPr>
            <p:spPr>
              <a:xfrm>
                <a:off x="6306705" y="209667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8" name="타원 297"/>
              <p:cNvSpPr/>
              <p:nvPr/>
            </p:nvSpPr>
            <p:spPr>
              <a:xfrm>
                <a:off x="6483771" y="209667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9" name="타원 298"/>
              <p:cNvSpPr/>
              <p:nvPr/>
            </p:nvSpPr>
            <p:spPr>
              <a:xfrm>
                <a:off x="6837903" y="209667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0" name="타원 299"/>
              <p:cNvSpPr/>
              <p:nvPr/>
            </p:nvSpPr>
            <p:spPr>
              <a:xfrm>
                <a:off x="7014971" y="209667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1" name="타원 300"/>
              <p:cNvSpPr/>
              <p:nvPr/>
            </p:nvSpPr>
            <p:spPr>
              <a:xfrm>
                <a:off x="5421375" y="227430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2" name="타원 301"/>
              <p:cNvSpPr/>
              <p:nvPr/>
            </p:nvSpPr>
            <p:spPr>
              <a:xfrm>
                <a:off x="6129639" y="227430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3" name="타원 302"/>
              <p:cNvSpPr/>
              <p:nvPr/>
            </p:nvSpPr>
            <p:spPr>
              <a:xfrm>
                <a:off x="6306705" y="227430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4" name="타원 303"/>
              <p:cNvSpPr/>
              <p:nvPr/>
            </p:nvSpPr>
            <p:spPr>
              <a:xfrm>
                <a:off x="6483771" y="227430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5" name="타원 304"/>
              <p:cNvSpPr/>
              <p:nvPr/>
            </p:nvSpPr>
            <p:spPr>
              <a:xfrm>
                <a:off x="6837903" y="227430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6" name="타원 305"/>
              <p:cNvSpPr/>
              <p:nvPr/>
            </p:nvSpPr>
            <p:spPr>
              <a:xfrm>
                <a:off x="5421375" y="245192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7" name="타원 306"/>
              <p:cNvSpPr/>
              <p:nvPr/>
            </p:nvSpPr>
            <p:spPr>
              <a:xfrm>
                <a:off x="5598441" y="245192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8" name="타원 307"/>
              <p:cNvSpPr/>
              <p:nvPr/>
            </p:nvSpPr>
            <p:spPr>
              <a:xfrm>
                <a:off x="5952573" y="245192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9" name="타원 308"/>
              <p:cNvSpPr/>
              <p:nvPr/>
            </p:nvSpPr>
            <p:spPr>
              <a:xfrm>
                <a:off x="6129639" y="245192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0" name="타원 309"/>
              <p:cNvSpPr/>
              <p:nvPr/>
            </p:nvSpPr>
            <p:spPr>
              <a:xfrm>
                <a:off x="6306705" y="245192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1" name="타원 310"/>
              <p:cNvSpPr/>
              <p:nvPr/>
            </p:nvSpPr>
            <p:spPr>
              <a:xfrm>
                <a:off x="6660837" y="245192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2" name="타원 311"/>
              <p:cNvSpPr/>
              <p:nvPr/>
            </p:nvSpPr>
            <p:spPr>
              <a:xfrm>
                <a:off x="6837903" y="245192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3" name="타원 312"/>
              <p:cNvSpPr/>
              <p:nvPr/>
            </p:nvSpPr>
            <p:spPr>
              <a:xfrm>
                <a:off x="7014971" y="245192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4" name="타원 313"/>
              <p:cNvSpPr/>
              <p:nvPr/>
            </p:nvSpPr>
            <p:spPr>
              <a:xfrm>
                <a:off x="5421375" y="262955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5" name="타원 314"/>
              <p:cNvSpPr/>
              <p:nvPr/>
            </p:nvSpPr>
            <p:spPr>
              <a:xfrm>
                <a:off x="5598441" y="262955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6" name="타원 315"/>
              <p:cNvSpPr/>
              <p:nvPr/>
            </p:nvSpPr>
            <p:spPr>
              <a:xfrm>
                <a:off x="5952573" y="262955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7" name="타원 316"/>
              <p:cNvSpPr/>
              <p:nvPr/>
            </p:nvSpPr>
            <p:spPr>
              <a:xfrm>
                <a:off x="6306705" y="262955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8" name="타원 317"/>
              <p:cNvSpPr/>
              <p:nvPr/>
            </p:nvSpPr>
            <p:spPr>
              <a:xfrm>
                <a:off x="6660837" y="262955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9" name="타원 318"/>
              <p:cNvSpPr/>
              <p:nvPr/>
            </p:nvSpPr>
            <p:spPr>
              <a:xfrm>
                <a:off x="7014971" y="262955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0" name="타원 319"/>
              <p:cNvSpPr/>
              <p:nvPr/>
            </p:nvSpPr>
            <p:spPr>
              <a:xfrm>
                <a:off x="5421375" y="280718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1" name="타원 320"/>
              <p:cNvSpPr/>
              <p:nvPr/>
            </p:nvSpPr>
            <p:spPr>
              <a:xfrm>
                <a:off x="5775507" y="280718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2" name="타원 321"/>
              <p:cNvSpPr/>
              <p:nvPr/>
            </p:nvSpPr>
            <p:spPr>
              <a:xfrm>
                <a:off x="6129639" y="280718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3" name="타원 322"/>
              <p:cNvSpPr/>
              <p:nvPr/>
            </p:nvSpPr>
            <p:spPr>
              <a:xfrm>
                <a:off x="6483771" y="280718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4" name="타원 323"/>
              <p:cNvSpPr/>
              <p:nvPr/>
            </p:nvSpPr>
            <p:spPr>
              <a:xfrm>
                <a:off x="6660837" y="280718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5" name="타원 324"/>
              <p:cNvSpPr/>
              <p:nvPr/>
            </p:nvSpPr>
            <p:spPr>
              <a:xfrm>
                <a:off x="6837903" y="280718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6" name="타원 325"/>
              <p:cNvSpPr/>
              <p:nvPr/>
            </p:nvSpPr>
            <p:spPr>
              <a:xfrm>
                <a:off x="7014971" y="280718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7" name="타원 326"/>
              <p:cNvSpPr/>
              <p:nvPr/>
            </p:nvSpPr>
            <p:spPr>
              <a:xfrm>
                <a:off x="5421375" y="298481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8" name="타원 327"/>
              <p:cNvSpPr/>
              <p:nvPr/>
            </p:nvSpPr>
            <p:spPr>
              <a:xfrm>
                <a:off x="5775507" y="298481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9" name="타원 328"/>
              <p:cNvSpPr/>
              <p:nvPr/>
            </p:nvSpPr>
            <p:spPr>
              <a:xfrm>
                <a:off x="6306705" y="298481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0" name="타원 329"/>
              <p:cNvSpPr/>
              <p:nvPr/>
            </p:nvSpPr>
            <p:spPr>
              <a:xfrm>
                <a:off x="6483771" y="298481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1" name="타원 330"/>
              <p:cNvSpPr/>
              <p:nvPr/>
            </p:nvSpPr>
            <p:spPr>
              <a:xfrm>
                <a:off x="6837903" y="298481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2" name="타원 331"/>
              <p:cNvSpPr/>
              <p:nvPr/>
            </p:nvSpPr>
            <p:spPr>
              <a:xfrm>
                <a:off x="7014971" y="298481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3" name="타원 332"/>
              <p:cNvSpPr/>
              <p:nvPr/>
            </p:nvSpPr>
            <p:spPr>
              <a:xfrm>
                <a:off x="5775507" y="316244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4" name="타원 333"/>
              <p:cNvSpPr/>
              <p:nvPr/>
            </p:nvSpPr>
            <p:spPr>
              <a:xfrm>
                <a:off x="5952573" y="316244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5" name="타원 334"/>
              <p:cNvSpPr/>
              <p:nvPr/>
            </p:nvSpPr>
            <p:spPr>
              <a:xfrm>
                <a:off x="6129639" y="316244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6" name="타원 335"/>
              <p:cNvSpPr/>
              <p:nvPr/>
            </p:nvSpPr>
            <p:spPr>
              <a:xfrm>
                <a:off x="6306705" y="316244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7" name="타원 336"/>
              <p:cNvSpPr/>
              <p:nvPr/>
            </p:nvSpPr>
            <p:spPr>
              <a:xfrm>
                <a:off x="6483771" y="316244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8" name="타원 337"/>
              <p:cNvSpPr/>
              <p:nvPr/>
            </p:nvSpPr>
            <p:spPr>
              <a:xfrm>
                <a:off x="6660837" y="316244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9" name="타원 338"/>
              <p:cNvSpPr/>
              <p:nvPr/>
            </p:nvSpPr>
            <p:spPr>
              <a:xfrm>
                <a:off x="6837903" y="316244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0" name="타원 339"/>
              <p:cNvSpPr/>
              <p:nvPr/>
            </p:nvSpPr>
            <p:spPr>
              <a:xfrm>
                <a:off x="7014971" y="316244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1" name="타원 340"/>
              <p:cNvSpPr/>
              <p:nvPr/>
            </p:nvSpPr>
            <p:spPr>
              <a:xfrm>
                <a:off x="5421375" y="334006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2" name="타원 341"/>
              <p:cNvSpPr/>
              <p:nvPr/>
            </p:nvSpPr>
            <p:spPr>
              <a:xfrm>
                <a:off x="5598441" y="334006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3" name="타원 342"/>
              <p:cNvSpPr/>
              <p:nvPr/>
            </p:nvSpPr>
            <p:spPr>
              <a:xfrm>
                <a:off x="5775507" y="334006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4" name="타원 343"/>
              <p:cNvSpPr/>
              <p:nvPr/>
            </p:nvSpPr>
            <p:spPr>
              <a:xfrm>
                <a:off x="6129639" y="334006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5" name="타원 344"/>
              <p:cNvSpPr/>
              <p:nvPr/>
            </p:nvSpPr>
            <p:spPr>
              <a:xfrm>
                <a:off x="6306705" y="334006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6" name="타원 345"/>
              <p:cNvSpPr/>
              <p:nvPr/>
            </p:nvSpPr>
            <p:spPr>
              <a:xfrm>
                <a:off x="6660837" y="334006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7" name="타원 346"/>
              <p:cNvSpPr/>
              <p:nvPr/>
            </p:nvSpPr>
            <p:spPr>
              <a:xfrm>
                <a:off x="6837903" y="334006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8" name="타원 347"/>
              <p:cNvSpPr/>
              <p:nvPr/>
            </p:nvSpPr>
            <p:spPr>
              <a:xfrm>
                <a:off x="5421375" y="351769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9" name="타원 348"/>
              <p:cNvSpPr/>
              <p:nvPr/>
            </p:nvSpPr>
            <p:spPr>
              <a:xfrm>
                <a:off x="5775507" y="351769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0" name="타원 349"/>
              <p:cNvSpPr/>
              <p:nvPr/>
            </p:nvSpPr>
            <p:spPr>
              <a:xfrm>
                <a:off x="5952573" y="351769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1" name="타원 350"/>
              <p:cNvSpPr/>
              <p:nvPr/>
            </p:nvSpPr>
            <p:spPr>
              <a:xfrm>
                <a:off x="6660837" y="351769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2" name="타원 351"/>
              <p:cNvSpPr/>
              <p:nvPr/>
            </p:nvSpPr>
            <p:spPr>
              <a:xfrm>
                <a:off x="6837903" y="351769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3" name="타원 352"/>
              <p:cNvSpPr/>
              <p:nvPr/>
            </p:nvSpPr>
            <p:spPr>
              <a:xfrm>
                <a:off x="7014971" y="351769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4" name="타원 353"/>
              <p:cNvSpPr/>
              <p:nvPr/>
            </p:nvSpPr>
            <p:spPr>
              <a:xfrm>
                <a:off x="5421375" y="369532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5" name="타원 354"/>
              <p:cNvSpPr/>
              <p:nvPr/>
            </p:nvSpPr>
            <p:spPr>
              <a:xfrm>
                <a:off x="5952573" y="369532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6" name="타원 355"/>
              <p:cNvSpPr/>
              <p:nvPr/>
            </p:nvSpPr>
            <p:spPr>
              <a:xfrm>
                <a:off x="6129639" y="369532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7" name="타원 356"/>
              <p:cNvSpPr/>
              <p:nvPr/>
            </p:nvSpPr>
            <p:spPr>
              <a:xfrm>
                <a:off x="6483771" y="369532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8" name="타원 357"/>
              <p:cNvSpPr/>
              <p:nvPr/>
            </p:nvSpPr>
            <p:spPr>
              <a:xfrm>
                <a:off x="6837903" y="369532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9" name="타원 358"/>
              <p:cNvSpPr/>
              <p:nvPr/>
            </p:nvSpPr>
            <p:spPr>
              <a:xfrm>
                <a:off x="7014971" y="369532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0" name="타원 359"/>
              <p:cNvSpPr/>
              <p:nvPr/>
            </p:nvSpPr>
            <p:spPr>
              <a:xfrm>
                <a:off x="5421375" y="387295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1" name="타원 360"/>
              <p:cNvSpPr/>
              <p:nvPr/>
            </p:nvSpPr>
            <p:spPr>
              <a:xfrm>
                <a:off x="5598441" y="387295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2" name="타원 361"/>
              <p:cNvSpPr/>
              <p:nvPr/>
            </p:nvSpPr>
            <p:spPr>
              <a:xfrm>
                <a:off x="5775507" y="387295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3" name="타원 362"/>
              <p:cNvSpPr/>
              <p:nvPr/>
            </p:nvSpPr>
            <p:spPr>
              <a:xfrm>
                <a:off x="5952573" y="387295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4" name="타원 363"/>
              <p:cNvSpPr/>
              <p:nvPr/>
            </p:nvSpPr>
            <p:spPr>
              <a:xfrm>
                <a:off x="6129639" y="387295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5" name="타원 364"/>
              <p:cNvSpPr/>
              <p:nvPr/>
            </p:nvSpPr>
            <p:spPr>
              <a:xfrm>
                <a:off x="6306705" y="387295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6" name="타원 365"/>
              <p:cNvSpPr/>
              <p:nvPr/>
            </p:nvSpPr>
            <p:spPr>
              <a:xfrm>
                <a:off x="7014971" y="387295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7" name="타원 366"/>
              <p:cNvSpPr/>
              <p:nvPr/>
            </p:nvSpPr>
            <p:spPr>
              <a:xfrm>
                <a:off x="5598441" y="405058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8" name="타원 367"/>
              <p:cNvSpPr/>
              <p:nvPr/>
            </p:nvSpPr>
            <p:spPr>
              <a:xfrm>
                <a:off x="5775507" y="405058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9" name="타원 368"/>
              <p:cNvSpPr/>
              <p:nvPr/>
            </p:nvSpPr>
            <p:spPr>
              <a:xfrm>
                <a:off x="6129639" y="405058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0" name="타원 369"/>
              <p:cNvSpPr/>
              <p:nvPr/>
            </p:nvSpPr>
            <p:spPr>
              <a:xfrm>
                <a:off x="6483771" y="405058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1" name="타원 370"/>
              <p:cNvSpPr/>
              <p:nvPr/>
            </p:nvSpPr>
            <p:spPr>
              <a:xfrm>
                <a:off x="5421375" y="422820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2" name="타원 371"/>
              <p:cNvSpPr/>
              <p:nvPr/>
            </p:nvSpPr>
            <p:spPr>
              <a:xfrm>
                <a:off x="5598441" y="422820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3" name="타원 372"/>
              <p:cNvSpPr/>
              <p:nvPr/>
            </p:nvSpPr>
            <p:spPr>
              <a:xfrm>
                <a:off x="5952573" y="422820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4" name="타원 373"/>
              <p:cNvSpPr/>
              <p:nvPr/>
            </p:nvSpPr>
            <p:spPr>
              <a:xfrm>
                <a:off x="6129639" y="422820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5" name="타원 374"/>
              <p:cNvSpPr/>
              <p:nvPr/>
            </p:nvSpPr>
            <p:spPr>
              <a:xfrm>
                <a:off x="6306705" y="422820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6" name="타원 375"/>
              <p:cNvSpPr/>
              <p:nvPr/>
            </p:nvSpPr>
            <p:spPr>
              <a:xfrm>
                <a:off x="6483771" y="422820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7" name="타원 376"/>
              <p:cNvSpPr/>
              <p:nvPr/>
            </p:nvSpPr>
            <p:spPr>
              <a:xfrm>
                <a:off x="7014971" y="422820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8" name="타원 377"/>
              <p:cNvSpPr/>
              <p:nvPr/>
            </p:nvSpPr>
            <p:spPr>
              <a:xfrm>
                <a:off x="5421375" y="440583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9" name="타원 378"/>
              <p:cNvSpPr/>
              <p:nvPr/>
            </p:nvSpPr>
            <p:spPr>
              <a:xfrm>
                <a:off x="5598441" y="440583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0" name="타원 379"/>
              <p:cNvSpPr/>
              <p:nvPr/>
            </p:nvSpPr>
            <p:spPr>
              <a:xfrm>
                <a:off x="5775507" y="440583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1" name="타원 380"/>
              <p:cNvSpPr/>
              <p:nvPr/>
            </p:nvSpPr>
            <p:spPr>
              <a:xfrm>
                <a:off x="5952573" y="440583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2" name="타원 381"/>
              <p:cNvSpPr/>
              <p:nvPr/>
            </p:nvSpPr>
            <p:spPr>
              <a:xfrm>
                <a:off x="6306705" y="440583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3" name="타원 382"/>
              <p:cNvSpPr/>
              <p:nvPr/>
            </p:nvSpPr>
            <p:spPr>
              <a:xfrm>
                <a:off x="6483771" y="440583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4" name="타원 383"/>
              <p:cNvSpPr/>
              <p:nvPr/>
            </p:nvSpPr>
            <p:spPr>
              <a:xfrm>
                <a:off x="6837903" y="440583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5" name="타원 384"/>
              <p:cNvSpPr/>
              <p:nvPr/>
            </p:nvSpPr>
            <p:spPr>
              <a:xfrm>
                <a:off x="7014971" y="440583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6" name="타원 385"/>
              <p:cNvSpPr/>
              <p:nvPr/>
            </p:nvSpPr>
            <p:spPr>
              <a:xfrm>
                <a:off x="5421375" y="458346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7" name="타원 386"/>
              <p:cNvSpPr/>
              <p:nvPr/>
            </p:nvSpPr>
            <p:spPr>
              <a:xfrm>
                <a:off x="5775507" y="458346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8" name="타원 387"/>
              <p:cNvSpPr/>
              <p:nvPr/>
            </p:nvSpPr>
            <p:spPr>
              <a:xfrm>
                <a:off x="5952573" y="458346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9" name="타원 388"/>
              <p:cNvSpPr/>
              <p:nvPr/>
            </p:nvSpPr>
            <p:spPr>
              <a:xfrm>
                <a:off x="6129639" y="458346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0" name="타원 389"/>
              <p:cNvSpPr/>
              <p:nvPr/>
            </p:nvSpPr>
            <p:spPr>
              <a:xfrm>
                <a:off x="6483771" y="458346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1" name="타원 390"/>
              <p:cNvSpPr/>
              <p:nvPr/>
            </p:nvSpPr>
            <p:spPr>
              <a:xfrm>
                <a:off x="6660837" y="458346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2" name="타원 391"/>
              <p:cNvSpPr/>
              <p:nvPr/>
            </p:nvSpPr>
            <p:spPr>
              <a:xfrm>
                <a:off x="6837903" y="458346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3" name="타원 392"/>
              <p:cNvSpPr/>
              <p:nvPr/>
            </p:nvSpPr>
            <p:spPr>
              <a:xfrm>
                <a:off x="7014971" y="458346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4" name="타원 393"/>
              <p:cNvSpPr/>
              <p:nvPr/>
            </p:nvSpPr>
            <p:spPr>
              <a:xfrm>
                <a:off x="5421375" y="476109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5" name="타원 394"/>
              <p:cNvSpPr/>
              <p:nvPr/>
            </p:nvSpPr>
            <p:spPr>
              <a:xfrm>
                <a:off x="5598441" y="476109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6" name="타원 395"/>
              <p:cNvSpPr/>
              <p:nvPr/>
            </p:nvSpPr>
            <p:spPr>
              <a:xfrm>
                <a:off x="6129639" y="476109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7" name="타원 396"/>
              <p:cNvSpPr/>
              <p:nvPr/>
            </p:nvSpPr>
            <p:spPr>
              <a:xfrm>
                <a:off x="6306705" y="476109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8" name="타원 397"/>
              <p:cNvSpPr/>
              <p:nvPr/>
            </p:nvSpPr>
            <p:spPr>
              <a:xfrm>
                <a:off x="6483771" y="476109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9" name="타원 398"/>
              <p:cNvSpPr/>
              <p:nvPr/>
            </p:nvSpPr>
            <p:spPr>
              <a:xfrm>
                <a:off x="6837903" y="476109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0" name="타원 399"/>
              <p:cNvSpPr/>
              <p:nvPr/>
            </p:nvSpPr>
            <p:spPr>
              <a:xfrm>
                <a:off x="7014971" y="476109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1" name="타원 400"/>
              <p:cNvSpPr/>
              <p:nvPr/>
            </p:nvSpPr>
            <p:spPr>
              <a:xfrm>
                <a:off x="5775507" y="493871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2" name="타원 401"/>
              <p:cNvSpPr/>
              <p:nvPr/>
            </p:nvSpPr>
            <p:spPr>
              <a:xfrm>
                <a:off x="5952573" y="493871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3" name="타원 402"/>
              <p:cNvSpPr/>
              <p:nvPr/>
            </p:nvSpPr>
            <p:spPr>
              <a:xfrm>
                <a:off x="6129639" y="493871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4" name="타원 403"/>
              <p:cNvSpPr/>
              <p:nvPr/>
            </p:nvSpPr>
            <p:spPr>
              <a:xfrm>
                <a:off x="6306705" y="493871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5" name="타원 404"/>
              <p:cNvSpPr/>
              <p:nvPr/>
            </p:nvSpPr>
            <p:spPr>
              <a:xfrm>
                <a:off x="6483771" y="493871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6" name="타원 405"/>
              <p:cNvSpPr/>
              <p:nvPr/>
            </p:nvSpPr>
            <p:spPr>
              <a:xfrm>
                <a:off x="6660837" y="493871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7" name="타원 406"/>
              <p:cNvSpPr/>
              <p:nvPr/>
            </p:nvSpPr>
            <p:spPr>
              <a:xfrm>
                <a:off x="6837903" y="493871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8" name="직사각형 407"/>
              <p:cNvSpPr/>
              <p:nvPr/>
            </p:nvSpPr>
            <p:spPr>
              <a:xfrm flipH="1">
                <a:off x="3598736" y="1512339"/>
                <a:ext cx="1800000" cy="3600000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9" name="타원 408"/>
              <p:cNvSpPr/>
              <p:nvPr/>
            </p:nvSpPr>
            <p:spPr>
              <a:xfrm flipH="1">
                <a:off x="5245741" y="155755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0" name="타원 409"/>
              <p:cNvSpPr/>
              <p:nvPr/>
            </p:nvSpPr>
            <p:spPr>
              <a:xfrm flipH="1">
                <a:off x="5068675" y="155755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1" name="타원 410"/>
              <p:cNvSpPr/>
              <p:nvPr/>
            </p:nvSpPr>
            <p:spPr>
              <a:xfrm flipH="1">
                <a:off x="4891609" y="155755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2" name="타원 411"/>
              <p:cNvSpPr/>
              <p:nvPr/>
            </p:nvSpPr>
            <p:spPr>
              <a:xfrm flipH="1">
                <a:off x="4183345" y="155755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3" name="타원 412"/>
              <p:cNvSpPr/>
              <p:nvPr/>
            </p:nvSpPr>
            <p:spPr>
              <a:xfrm flipH="1">
                <a:off x="3829213" y="155755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4" name="타원 413"/>
              <p:cNvSpPr/>
              <p:nvPr/>
            </p:nvSpPr>
            <p:spPr>
              <a:xfrm flipH="1">
                <a:off x="3652145" y="155755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5" name="타원 414"/>
              <p:cNvSpPr/>
              <p:nvPr/>
            </p:nvSpPr>
            <p:spPr>
              <a:xfrm flipH="1">
                <a:off x="5245741" y="173518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6" name="타원 415"/>
              <p:cNvSpPr/>
              <p:nvPr/>
            </p:nvSpPr>
            <p:spPr>
              <a:xfrm flipH="1">
                <a:off x="5068675" y="173518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7" name="타원 416"/>
              <p:cNvSpPr/>
              <p:nvPr/>
            </p:nvSpPr>
            <p:spPr>
              <a:xfrm flipH="1">
                <a:off x="4891609" y="173518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8" name="타원 417"/>
              <p:cNvSpPr/>
              <p:nvPr/>
            </p:nvSpPr>
            <p:spPr>
              <a:xfrm flipH="1">
                <a:off x="4360411" y="173518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9" name="타원 418"/>
              <p:cNvSpPr/>
              <p:nvPr/>
            </p:nvSpPr>
            <p:spPr>
              <a:xfrm flipH="1">
                <a:off x="3829213" y="173518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0" name="타원 419"/>
              <p:cNvSpPr/>
              <p:nvPr/>
            </p:nvSpPr>
            <p:spPr>
              <a:xfrm flipH="1">
                <a:off x="3652145" y="173518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1" name="타원 420"/>
              <p:cNvSpPr/>
              <p:nvPr/>
            </p:nvSpPr>
            <p:spPr>
              <a:xfrm flipH="1">
                <a:off x="5245741" y="191281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2" name="타원 421"/>
              <p:cNvSpPr/>
              <p:nvPr/>
            </p:nvSpPr>
            <p:spPr>
              <a:xfrm flipH="1">
                <a:off x="4891609" y="191281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3" name="타원 422"/>
              <p:cNvSpPr/>
              <p:nvPr/>
            </p:nvSpPr>
            <p:spPr>
              <a:xfrm flipH="1">
                <a:off x="4714543" y="191281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4" name="타원 423"/>
              <p:cNvSpPr/>
              <p:nvPr/>
            </p:nvSpPr>
            <p:spPr>
              <a:xfrm flipH="1">
                <a:off x="4360411" y="191281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5" name="타원 424"/>
              <p:cNvSpPr/>
              <p:nvPr/>
            </p:nvSpPr>
            <p:spPr>
              <a:xfrm flipH="1">
                <a:off x="4183345" y="191281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6" name="타원 425"/>
              <p:cNvSpPr/>
              <p:nvPr/>
            </p:nvSpPr>
            <p:spPr>
              <a:xfrm flipH="1">
                <a:off x="4006279" y="191281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7" name="타원 426"/>
              <p:cNvSpPr/>
              <p:nvPr/>
            </p:nvSpPr>
            <p:spPr>
              <a:xfrm flipH="1">
                <a:off x="3829213" y="191281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8" name="타원 427"/>
              <p:cNvSpPr/>
              <p:nvPr/>
            </p:nvSpPr>
            <p:spPr>
              <a:xfrm flipH="1">
                <a:off x="3652145" y="191281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9" name="타원 428"/>
              <p:cNvSpPr/>
              <p:nvPr/>
            </p:nvSpPr>
            <p:spPr>
              <a:xfrm flipH="1">
                <a:off x="5245741" y="209043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0" name="타원 429"/>
              <p:cNvSpPr/>
              <p:nvPr/>
            </p:nvSpPr>
            <p:spPr>
              <a:xfrm flipH="1">
                <a:off x="4714543" y="209043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1" name="타원 430"/>
              <p:cNvSpPr/>
              <p:nvPr/>
            </p:nvSpPr>
            <p:spPr>
              <a:xfrm flipH="1">
                <a:off x="4360411" y="209043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2" name="타원 431"/>
              <p:cNvSpPr/>
              <p:nvPr/>
            </p:nvSpPr>
            <p:spPr>
              <a:xfrm flipH="1">
                <a:off x="4183345" y="209043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3" name="타원 432"/>
              <p:cNvSpPr/>
              <p:nvPr/>
            </p:nvSpPr>
            <p:spPr>
              <a:xfrm flipH="1">
                <a:off x="3829213" y="209043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4" name="타원 433"/>
              <p:cNvSpPr/>
              <p:nvPr/>
            </p:nvSpPr>
            <p:spPr>
              <a:xfrm flipH="1">
                <a:off x="3652145" y="209043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5" name="타원 434"/>
              <p:cNvSpPr/>
              <p:nvPr/>
            </p:nvSpPr>
            <p:spPr>
              <a:xfrm flipH="1">
                <a:off x="5245741" y="2268067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6" name="타원 435"/>
              <p:cNvSpPr/>
              <p:nvPr/>
            </p:nvSpPr>
            <p:spPr>
              <a:xfrm flipH="1">
                <a:off x="4537477" y="2268067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7" name="타원 436"/>
              <p:cNvSpPr/>
              <p:nvPr/>
            </p:nvSpPr>
            <p:spPr>
              <a:xfrm flipH="1">
                <a:off x="4360411" y="2268067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8" name="타원 437"/>
              <p:cNvSpPr/>
              <p:nvPr/>
            </p:nvSpPr>
            <p:spPr>
              <a:xfrm flipH="1">
                <a:off x="4183345" y="2268067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9" name="타원 438"/>
              <p:cNvSpPr/>
              <p:nvPr/>
            </p:nvSpPr>
            <p:spPr>
              <a:xfrm flipH="1">
                <a:off x="3829213" y="2268067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0" name="타원 439"/>
              <p:cNvSpPr/>
              <p:nvPr/>
            </p:nvSpPr>
            <p:spPr>
              <a:xfrm flipH="1">
                <a:off x="5245741" y="244569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1" name="타원 440"/>
              <p:cNvSpPr/>
              <p:nvPr/>
            </p:nvSpPr>
            <p:spPr>
              <a:xfrm flipH="1">
                <a:off x="5068675" y="244569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2" name="타원 441"/>
              <p:cNvSpPr/>
              <p:nvPr/>
            </p:nvSpPr>
            <p:spPr>
              <a:xfrm flipH="1">
                <a:off x="4714543" y="244569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3" name="타원 442"/>
              <p:cNvSpPr/>
              <p:nvPr/>
            </p:nvSpPr>
            <p:spPr>
              <a:xfrm flipH="1">
                <a:off x="4537477" y="244569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4" name="타원 443"/>
              <p:cNvSpPr/>
              <p:nvPr/>
            </p:nvSpPr>
            <p:spPr>
              <a:xfrm flipH="1">
                <a:off x="4360411" y="244569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5" name="타원 444"/>
              <p:cNvSpPr/>
              <p:nvPr/>
            </p:nvSpPr>
            <p:spPr>
              <a:xfrm flipH="1">
                <a:off x="4006279" y="244569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6" name="타원 445"/>
              <p:cNvSpPr/>
              <p:nvPr/>
            </p:nvSpPr>
            <p:spPr>
              <a:xfrm flipH="1">
                <a:off x="3829213" y="244569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7" name="타원 446"/>
              <p:cNvSpPr/>
              <p:nvPr/>
            </p:nvSpPr>
            <p:spPr>
              <a:xfrm flipH="1">
                <a:off x="3652145" y="244569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8" name="타원 447"/>
              <p:cNvSpPr/>
              <p:nvPr/>
            </p:nvSpPr>
            <p:spPr>
              <a:xfrm flipH="1">
                <a:off x="5245741" y="262332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9" name="타원 448"/>
              <p:cNvSpPr/>
              <p:nvPr/>
            </p:nvSpPr>
            <p:spPr>
              <a:xfrm flipH="1">
                <a:off x="5068675" y="262332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0" name="타원 449"/>
              <p:cNvSpPr/>
              <p:nvPr/>
            </p:nvSpPr>
            <p:spPr>
              <a:xfrm flipH="1">
                <a:off x="4714543" y="262332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1" name="타원 450"/>
              <p:cNvSpPr/>
              <p:nvPr/>
            </p:nvSpPr>
            <p:spPr>
              <a:xfrm flipH="1">
                <a:off x="4360411" y="262332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2" name="타원 451"/>
              <p:cNvSpPr/>
              <p:nvPr/>
            </p:nvSpPr>
            <p:spPr>
              <a:xfrm flipH="1">
                <a:off x="4006279" y="262332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3" name="타원 452"/>
              <p:cNvSpPr/>
              <p:nvPr/>
            </p:nvSpPr>
            <p:spPr>
              <a:xfrm flipH="1">
                <a:off x="3652145" y="262332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4" name="타원 453"/>
              <p:cNvSpPr/>
              <p:nvPr/>
            </p:nvSpPr>
            <p:spPr>
              <a:xfrm flipH="1">
                <a:off x="5245741" y="280095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5" name="타원 454"/>
              <p:cNvSpPr/>
              <p:nvPr/>
            </p:nvSpPr>
            <p:spPr>
              <a:xfrm flipH="1">
                <a:off x="4891609" y="280095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6" name="타원 455"/>
              <p:cNvSpPr/>
              <p:nvPr/>
            </p:nvSpPr>
            <p:spPr>
              <a:xfrm flipH="1">
                <a:off x="4537477" y="280095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7" name="타원 456"/>
              <p:cNvSpPr/>
              <p:nvPr/>
            </p:nvSpPr>
            <p:spPr>
              <a:xfrm flipH="1">
                <a:off x="4183345" y="280095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8" name="타원 457"/>
              <p:cNvSpPr/>
              <p:nvPr/>
            </p:nvSpPr>
            <p:spPr>
              <a:xfrm flipH="1">
                <a:off x="4006279" y="280095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9" name="타원 458"/>
              <p:cNvSpPr/>
              <p:nvPr/>
            </p:nvSpPr>
            <p:spPr>
              <a:xfrm flipH="1">
                <a:off x="3829213" y="280095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0" name="타원 459"/>
              <p:cNvSpPr/>
              <p:nvPr/>
            </p:nvSpPr>
            <p:spPr>
              <a:xfrm flipH="1">
                <a:off x="3652145" y="280095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1" name="타원 460"/>
              <p:cNvSpPr/>
              <p:nvPr/>
            </p:nvSpPr>
            <p:spPr>
              <a:xfrm flipH="1">
                <a:off x="5245741" y="297857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2" name="타원 461"/>
              <p:cNvSpPr/>
              <p:nvPr/>
            </p:nvSpPr>
            <p:spPr>
              <a:xfrm flipH="1">
                <a:off x="4891609" y="297857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3" name="타원 462"/>
              <p:cNvSpPr/>
              <p:nvPr/>
            </p:nvSpPr>
            <p:spPr>
              <a:xfrm flipH="1">
                <a:off x="4360411" y="297857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4" name="타원 463"/>
              <p:cNvSpPr/>
              <p:nvPr/>
            </p:nvSpPr>
            <p:spPr>
              <a:xfrm flipH="1">
                <a:off x="4183345" y="297857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5" name="타원 464"/>
              <p:cNvSpPr/>
              <p:nvPr/>
            </p:nvSpPr>
            <p:spPr>
              <a:xfrm flipH="1">
                <a:off x="3829213" y="297857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6" name="타원 465"/>
              <p:cNvSpPr/>
              <p:nvPr/>
            </p:nvSpPr>
            <p:spPr>
              <a:xfrm flipH="1">
                <a:off x="3652145" y="297857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7" name="타원 466"/>
              <p:cNvSpPr/>
              <p:nvPr/>
            </p:nvSpPr>
            <p:spPr>
              <a:xfrm flipH="1">
                <a:off x="4891609" y="3156207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8" name="타원 467"/>
              <p:cNvSpPr/>
              <p:nvPr/>
            </p:nvSpPr>
            <p:spPr>
              <a:xfrm flipH="1">
                <a:off x="4714543" y="3156207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9" name="타원 468"/>
              <p:cNvSpPr/>
              <p:nvPr/>
            </p:nvSpPr>
            <p:spPr>
              <a:xfrm flipH="1">
                <a:off x="4537477" y="3156207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0" name="타원 469"/>
              <p:cNvSpPr/>
              <p:nvPr/>
            </p:nvSpPr>
            <p:spPr>
              <a:xfrm flipH="1">
                <a:off x="4360411" y="3156207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1" name="타원 470"/>
              <p:cNvSpPr/>
              <p:nvPr/>
            </p:nvSpPr>
            <p:spPr>
              <a:xfrm flipH="1">
                <a:off x="4183345" y="3156207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2" name="타원 471"/>
              <p:cNvSpPr/>
              <p:nvPr/>
            </p:nvSpPr>
            <p:spPr>
              <a:xfrm flipH="1">
                <a:off x="4006279" y="3156207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3" name="타원 472"/>
              <p:cNvSpPr/>
              <p:nvPr/>
            </p:nvSpPr>
            <p:spPr>
              <a:xfrm flipH="1">
                <a:off x="3829213" y="3156207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4" name="타원 473"/>
              <p:cNvSpPr/>
              <p:nvPr/>
            </p:nvSpPr>
            <p:spPr>
              <a:xfrm flipH="1">
                <a:off x="3652145" y="3156207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5" name="타원 474"/>
              <p:cNvSpPr/>
              <p:nvPr/>
            </p:nvSpPr>
            <p:spPr>
              <a:xfrm flipH="1">
                <a:off x="5245741" y="333383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6" name="타원 475"/>
              <p:cNvSpPr/>
              <p:nvPr/>
            </p:nvSpPr>
            <p:spPr>
              <a:xfrm flipH="1">
                <a:off x="5068675" y="333383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7" name="타원 476"/>
              <p:cNvSpPr/>
              <p:nvPr/>
            </p:nvSpPr>
            <p:spPr>
              <a:xfrm flipH="1">
                <a:off x="4891609" y="333383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8" name="타원 477"/>
              <p:cNvSpPr/>
              <p:nvPr/>
            </p:nvSpPr>
            <p:spPr>
              <a:xfrm flipH="1">
                <a:off x="4537477" y="333383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9" name="타원 478"/>
              <p:cNvSpPr/>
              <p:nvPr/>
            </p:nvSpPr>
            <p:spPr>
              <a:xfrm flipH="1">
                <a:off x="4360411" y="333383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0" name="타원 479"/>
              <p:cNvSpPr/>
              <p:nvPr/>
            </p:nvSpPr>
            <p:spPr>
              <a:xfrm flipH="1">
                <a:off x="4006279" y="333383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1" name="타원 480"/>
              <p:cNvSpPr/>
              <p:nvPr/>
            </p:nvSpPr>
            <p:spPr>
              <a:xfrm flipH="1">
                <a:off x="3829213" y="333383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2" name="타원 481"/>
              <p:cNvSpPr/>
              <p:nvPr/>
            </p:nvSpPr>
            <p:spPr>
              <a:xfrm flipH="1">
                <a:off x="5245741" y="351146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3" name="타원 482"/>
              <p:cNvSpPr/>
              <p:nvPr/>
            </p:nvSpPr>
            <p:spPr>
              <a:xfrm flipH="1">
                <a:off x="4891609" y="351146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4" name="타원 483"/>
              <p:cNvSpPr/>
              <p:nvPr/>
            </p:nvSpPr>
            <p:spPr>
              <a:xfrm flipH="1">
                <a:off x="4714543" y="351146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5" name="타원 484"/>
              <p:cNvSpPr/>
              <p:nvPr/>
            </p:nvSpPr>
            <p:spPr>
              <a:xfrm flipH="1">
                <a:off x="4006279" y="351146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6" name="타원 485"/>
              <p:cNvSpPr/>
              <p:nvPr/>
            </p:nvSpPr>
            <p:spPr>
              <a:xfrm flipH="1">
                <a:off x="3829213" y="351146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7" name="타원 486"/>
              <p:cNvSpPr/>
              <p:nvPr/>
            </p:nvSpPr>
            <p:spPr>
              <a:xfrm flipH="1">
                <a:off x="3652145" y="351146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8" name="타원 487"/>
              <p:cNvSpPr/>
              <p:nvPr/>
            </p:nvSpPr>
            <p:spPr>
              <a:xfrm flipH="1">
                <a:off x="5245741" y="368909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9" name="타원 488"/>
              <p:cNvSpPr/>
              <p:nvPr/>
            </p:nvSpPr>
            <p:spPr>
              <a:xfrm flipH="1">
                <a:off x="4714543" y="368909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0" name="타원 489"/>
              <p:cNvSpPr/>
              <p:nvPr/>
            </p:nvSpPr>
            <p:spPr>
              <a:xfrm flipH="1">
                <a:off x="4537477" y="368909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1" name="타원 490"/>
              <p:cNvSpPr/>
              <p:nvPr/>
            </p:nvSpPr>
            <p:spPr>
              <a:xfrm flipH="1">
                <a:off x="4183345" y="368909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2" name="타원 491"/>
              <p:cNvSpPr/>
              <p:nvPr/>
            </p:nvSpPr>
            <p:spPr>
              <a:xfrm flipH="1">
                <a:off x="3829213" y="368909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3" name="타원 492"/>
              <p:cNvSpPr/>
              <p:nvPr/>
            </p:nvSpPr>
            <p:spPr>
              <a:xfrm flipH="1">
                <a:off x="3652145" y="368909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4" name="타원 493"/>
              <p:cNvSpPr/>
              <p:nvPr/>
            </p:nvSpPr>
            <p:spPr>
              <a:xfrm flipH="1">
                <a:off x="5245741" y="386671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5" name="타원 494"/>
              <p:cNvSpPr/>
              <p:nvPr/>
            </p:nvSpPr>
            <p:spPr>
              <a:xfrm flipH="1">
                <a:off x="5068675" y="386671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6" name="타원 495"/>
              <p:cNvSpPr/>
              <p:nvPr/>
            </p:nvSpPr>
            <p:spPr>
              <a:xfrm flipH="1">
                <a:off x="4891609" y="386671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7" name="타원 496"/>
              <p:cNvSpPr/>
              <p:nvPr/>
            </p:nvSpPr>
            <p:spPr>
              <a:xfrm flipH="1">
                <a:off x="4714543" y="386671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8" name="타원 497"/>
              <p:cNvSpPr/>
              <p:nvPr/>
            </p:nvSpPr>
            <p:spPr>
              <a:xfrm flipH="1">
                <a:off x="4537477" y="386671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9" name="타원 498"/>
              <p:cNvSpPr/>
              <p:nvPr/>
            </p:nvSpPr>
            <p:spPr>
              <a:xfrm flipH="1">
                <a:off x="4360411" y="386671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0" name="타원 499"/>
              <p:cNvSpPr/>
              <p:nvPr/>
            </p:nvSpPr>
            <p:spPr>
              <a:xfrm flipH="1">
                <a:off x="3652145" y="386671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1" name="타원 500"/>
              <p:cNvSpPr/>
              <p:nvPr/>
            </p:nvSpPr>
            <p:spPr>
              <a:xfrm flipH="1">
                <a:off x="5068675" y="4044347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2" name="타원 501"/>
              <p:cNvSpPr/>
              <p:nvPr/>
            </p:nvSpPr>
            <p:spPr>
              <a:xfrm flipH="1">
                <a:off x="4891609" y="4044347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3" name="타원 502"/>
              <p:cNvSpPr/>
              <p:nvPr/>
            </p:nvSpPr>
            <p:spPr>
              <a:xfrm flipH="1">
                <a:off x="4537477" y="4044347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4" name="타원 503"/>
              <p:cNvSpPr/>
              <p:nvPr/>
            </p:nvSpPr>
            <p:spPr>
              <a:xfrm flipH="1">
                <a:off x="4183345" y="4044347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5" name="타원 504"/>
              <p:cNvSpPr/>
              <p:nvPr/>
            </p:nvSpPr>
            <p:spPr>
              <a:xfrm flipH="1">
                <a:off x="5245741" y="422197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6" name="타원 505"/>
              <p:cNvSpPr/>
              <p:nvPr/>
            </p:nvSpPr>
            <p:spPr>
              <a:xfrm flipH="1">
                <a:off x="5068675" y="422197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7" name="타원 506"/>
              <p:cNvSpPr/>
              <p:nvPr/>
            </p:nvSpPr>
            <p:spPr>
              <a:xfrm flipH="1">
                <a:off x="4714543" y="422197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8" name="타원 507"/>
              <p:cNvSpPr/>
              <p:nvPr/>
            </p:nvSpPr>
            <p:spPr>
              <a:xfrm flipH="1">
                <a:off x="4537477" y="422197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9" name="타원 508"/>
              <p:cNvSpPr/>
              <p:nvPr/>
            </p:nvSpPr>
            <p:spPr>
              <a:xfrm flipH="1">
                <a:off x="4360411" y="422197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0" name="타원 509"/>
              <p:cNvSpPr/>
              <p:nvPr/>
            </p:nvSpPr>
            <p:spPr>
              <a:xfrm flipH="1">
                <a:off x="4183345" y="422197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1" name="타원 510"/>
              <p:cNvSpPr/>
              <p:nvPr/>
            </p:nvSpPr>
            <p:spPr>
              <a:xfrm flipH="1">
                <a:off x="3652145" y="422197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2" name="타원 511"/>
              <p:cNvSpPr/>
              <p:nvPr/>
            </p:nvSpPr>
            <p:spPr>
              <a:xfrm flipH="1">
                <a:off x="5245741" y="439960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3" name="타원 512"/>
              <p:cNvSpPr/>
              <p:nvPr/>
            </p:nvSpPr>
            <p:spPr>
              <a:xfrm flipH="1">
                <a:off x="5068675" y="439960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4" name="타원 513"/>
              <p:cNvSpPr/>
              <p:nvPr/>
            </p:nvSpPr>
            <p:spPr>
              <a:xfrm flipH="1">
                <a:off x="4891609" y="439960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5" name="타원 514"/>
              <p:cNvSpPr/>
              <p:nvPr/>
            </p:nvSpPr>
            <p:spPr>
              <a:xfrm flipH="1">
                <a:off x="4714543" y="439960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6" name="타원 515"/>
              <p:cNvSpPr/>
              <p:nvPr/>
            </p:nvSpPr>
            <p:spPr>
              <a:xfrm flipH="1">
                <a:off x="4360411" y="439960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7" name="타원 516"/>
              <p:cNvSpPr/>
              <p:nvPr/>
            </p:nvSpPr>
            <p:spPr>
              <a:xfrm flipH="1">
                <a:off x="4183345" y="439960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8" name="타원 517"/>
              <p:cNvSpPr/>
              <p:nvPr/>
            </p:nvSpPr>
            <p:spPr>
              <a:xfrm flipH="1">
                <a:off x="3829213" y="439960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9" name="타원 518"/>
              <p:cNvSpPr/>
              <p:nvPr/>
            </p:nvSpPr>
            <p:spPr>
              <a:xfrm flipH="1">
                <a:off x="3652145" y="439960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0" name="타원 519"/>
              <p:cNvSpPr/>
              <p:nvPr/>
            </p:nvSpPr>
            <p:spPr>
              <a:xfrm flipH="1">
                <a:off x="5245741" y="457723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1" name="타원 520"/>
              <p:cNvSpPr/>
              <p:nvPr/>
            </p:nvSpPr>
            <p:spPr>
              <a:xfrm flipH="1">
                <a:off x="4891609" y="457723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2" name="타원 521"/>
              <p:cNvSpPr/>
              <p:nvPr/>
            </p:nvSpPr>
            <p:spPr>
              <a:xfrm flipH="1">
                <a:off x="4714543" y="457723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3" name="타원 522"/>
              <p:cNvSpPr/>
              <p:nvPr/>
            </p:nvSpPr>
            <p:spPr>
              <a:xfrm flipH="1">
                <a:off x="4537477" y="457723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4" name="타원 523"/>
              <p:cNvSpPr/>
              <p:nvPr/>
            </p:nvSpPr>
            <p:spPr>
              <a:xfrm flipH="1">
                <a:off x="4183345" y="457723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5" name="타원 524"/>
              <p:cNvSpPr/>
              <p:nvPr/>
            </p:nvSpPr>
            <p:spPr>
              <a:xfrm flipH="1">
                <a:off x="4006279" y="457723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6" name="타원 525"/>
              <p:cNvSpPr/>
              <p:nvPr/>
            </p:nvSpPr>
            <p:spPr>
              <a:xfrm flipH="1">
                <a:off x="3829213" y="457723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7" name="타원 526"/>
              <p:cNvSpPr/>
              <p:nvPr/>
            </p:nvSpPr>
            <p:spPr>
              <a:xfrm flipH="1">
                <a:off x="3652145" y="457723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8" name="타원 527"/>
              <p:cNvSpPr/>
              <p:nvPr/>
            </p:nvSpPr>
            <p:spPr>
              <a:xfrm flipH="1">
                <a:off x="5245741" y="475485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9" name="타원 528"/>
              <p:cNvSpPr/>
              <p:nvPr/>
            </p:nvSpPr>
            <p:spPr>
              <a:xfrm flipH="1">
                <a:off x="5068675" y="475485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0" name="타원 529"/>
              <p:cNvSpPr/>
              <p:nvPr/>
            </p:nvSpPr>
            <p:spPr>
              <a:xfrm flipH="1">
                <a:off x="4537477" y="475485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1" name="타원 530"/>
              <p:cNvSpPr/>
              <p:nvPr/>
            </p:nvSpPr>
            <p:spPr>
              <a:xfrm flipH="1">
                <a:off x="4360411" y="475485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2" name="타원 531"/>
              <p:cNvSpPr/>
              <p:nvPr/>
            </p:nvSpPr>
            <p:spPr>
              <a:xfrm flipH="1">
                <a:off x="4183345" y="475485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3" name="타원 532"/>
              <p:cNvSpPr/>
              <p:nvPr/>
            </p:nvSpPr>
            <p:spPr>
              <a:xfrm flipH="1">
                <a:off x="3829213" y="475485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4" name="타원 533"/>
              <p:cNvSpPr/>
              <p:nvPr/>
            </p:nvSpPr>
            <p:spPr>
              <a:xfrm flipH="1">
                <a:off x="3652145" y="475485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5" name="타원 534"/>
              <p:cNvSpPr/>
              <p:nvPr/>
            </p:nvSpPr>
            <p:spPr>
              <a:xfrm flipH="1">
                <a:off x="4891609" y="493248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6" name="타원 535"/>
              <p:cNvSpPr/>
              <p:nvPr/>
            </p:nvSpPr>
            <p:spPr>
              <a:xfrm flipH="1">
                <a:off x="4714543" y="493248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7" name="타원 536"/>
              <p:cNvSpPr/>
              <p:nvPr/>
            </p:nvSpPr>
            <p:spPr>
              <a:xfrm flipH="1">
                <a:off x="4537477" y="493248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8" name="타원 537"/>
              <p:cNvSpPr/>
              <p:nvPr/>
            </p:nvSpPr>
            <p:spPr>
              <a:xfrm flipH="1">
                <a:off x="4360411" y="493248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9" name="타원 538"/>
              <p:cNvSpPr/>
              <p:nvPr/>
            </p:nvSpPr>
            <p:spPr>
              <a:xfrm flipH="1">
                <a:off x="4183345" y="493248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0" name="타원 539"/>
              <p:cNvSpPr/>
              <p:nvPr/>
            </p:nvSpPr>
            <p:spPr>
              <a:xfrm flipH="1">
                <a:off x="4006279" y="493248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1" name="타원 540"/>
              <p:cNvSpPr/>
              <p:nvPr/>
            </p:nvSpPr>
            <p:spPr>
              <a:xfrm flipH="1">
                <a:off x="3829213" y="493248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42" name="직사각형 541"/>
            <p:cNvSpPr/>
            <p:nvPr/>
          </p:nvSpPr>
          <p:spPr>
            <a:xfrm>
              <a:off x="5067243" y="5108724"/>
              <a:ext cx="660798" cy="360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3" name="직사각형 542"/>
            <p:cNvSpPr/>
            <p:nvPr/>
          </p:nvSpPr>
          <p:spPr>
            <a:xfrm>
              <a:off x="4181913" y="1162606"/>
              <a:ext cx="660798" cy="360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44" name="직사각형 543"/>
            <p:cNvSpPr/>
            <p:nvPr/>
          </p:nvSpPr>
          <p:spPr>
            <a:xfrm>
              <a:off x="5952573" y="1162606"/>
              <a:ext cx="660798" cy="360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554" name="구부러진 연결선 553"/>
            <p:cNvCxnSpPr/>
            <p:nvPr/>
          </p:nvCxnSpPr>
          <p:spPr>
            <a:xfrm rot="16200000" flipV="1">
              <a:off x="2829482" y="3002635"/>
              <a:ext cx="4228190" cy="908132"/>
            </a:xfrm>
            <a:prstGeom prst="curvedConnector3">
              <a:avLst/>
            </a:prstGeom>
            <a:ln w="762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9" name="구부러진 연결선 558"/>
            <p:cNvCxnSpPr/>
            <p:nvPr/>
          </p:nvCxnSpPr>
          <p:spPr>
            <a:xfrm rot="5400000" flipH="1" flipV="1">
              <a:off x="3735378" y="3009369"/>
              <a:ext cx="4228190" cy="908132"/>
            </a:xfrm>
            <a:prstGeom prst="curvedConnector3">
              <a:avLst/>
            </a:prstGeom>
            <a:ln w="762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37" name="그룹 836"/>
          <p:cNvGrpSpPr/>
          <p:nvPr/>
        </p:nvGrpSpPr>
        <p:grpSpPr>
          <a:xfrm>
            <a:off x="5751386" y="925963"/>
            <a:ext cx="3599244" cy="4306118"/>
            <a:chOff x="5751386" y="925963"/>
            <a:chExt cx="3599244" cy="4306118"/>
          </a:xfrm>
        </p:grpSpPr>
        <p:grpSp>
          <p:nvGrpSpPr>
            <p:cNvPr id="562" name="그룹 561"/>
            <p:cNvGrpSpPr/>
            <p:nvPr/>
          </p:nvGrpSpPr>
          <p:grpSpPr>
            <a:xfrm>
              <a:off x="5751386" y="1275579"/>
              <a:ext cx="3599244" cy="3600117"/>
              <a:chOff x="3598736" y="1512222"/>
              <a:chExt cx="3599244" cy="3600117"/>
            </a:xfrm>
          </p:grpSpPr>
          <p:sp>
            <p:nvSpPr>
              <p:cNvPr id="568" name="직사각형 567"/>
              <p:cNvSpPr/>
              <p:nvPr/>
            </p:nvSpPr>
            <p:spPr>
              <a:xfrm>
                <a:off x="5397980" y="1512222"/>
                <a:ext cx="1800000" cy="3600000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9" name="타원 568"/>
              <p:cNvSpPr/>
              <p:nvPr/>
            </p:nvSpPr>
            <p:spPr>
              <a:xfrm>
                <a:off x="5421375" y="156378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0" name="타원 569"/>
              <p:cNvSpPr/>
              <p:nvPr/>
            </p:nvSpPr>
            <p:spPr>
              <a:xfrm>
                <a:off x="5598441" y="156378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1" name="타원 570"/>
              <p:cNvSpPr/>
              <p:nvPr/>
            </p:nvSpPr>
            <p:spPr>
              <a:xfrm>
                <a:off x="5775507" y="156378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2" name="타원 571"/>
              <p:cNvSpPr/>
              <p:nvPr/>
            </p:nvSpPr>
            <p:spPr>
              <a:xfrm>
                <a:off x="6483771" y="156378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3" name="타원 572"/>
              <p:cNvSpPr/>
              <p:nvPr/>
            </p:nvSpPr>
            <p:spPr>
              <a:xfrm>
                <a:off x="6837903" y="156378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4" name="타원 573"/>
              <p:cNvSpPr/>
              <p:nvPr/>
            </p:nvSpPr>
            <p:spPr>
              <a:xfrm>
                <a:off x="7014971" y="156378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5" name="타원 574"/>
              <p:cNvSpPr/>
              <p:nvPr/>
            </p:nvSpPr>
            <p:spPr>
              <a:xfrm>
                <a:off x="5421375" y="174141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6" name="타원 575"/>
              <p:cNvSpPr/>
              <p:nvPr/>
            </p:nvSpPr>
            <p:spPr>
              <a:xfrm>
                <a:off x="5598441" y="174141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7" name="타원 576"/>
              <p:cNvSpPr/>
              <p:nvPr/>
            </p:nvSpPr>
            <p:spPr>
              <a:xfrm>
                <a:off x="5775507" y="174141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8" name="타원 577"/>
              <p:cNvSpPr/>
              <p:nvPr/>
            </p:nvSpPr>
            <p:spPr>
              <a:xfrm>
                <a:off x="6306705" y="174141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9" name="타원 578"/>
              <p:cNvSpPr/>
              <p:nvPr/>
            </p:nvSpPr>
            <p:spPr>
              <a:xfrm>
                <a:off x="6837903" y="174141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0" name="타원 579"/>
              <p:cNvSpPr/>
              <p:nvPr/>
            </p:nvSpPr>
            <p:spPr>
              <a:xfrm>
                <a:off x="7014971" y="174141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1" name="타원 580"/>
              <p:cNvSpPr/>
              <p:nvPr/>
            </p:nvSpPr>
            <p:spPr>
              <a:xfrm>
                <a:off x="5421375" y="191904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2" name="타원 581"/>
              <p:cNvSpPr/>
              <p:nvPr/>
            </p:nvSpPr>
            <p:spPr>
              <a:xfrm>
                <a:off x="5775507" y="191904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3" name="타원 582"/>
              <p:cNvSpPr/>
              <p:nvPr/>
            </p:nvSpPr>
            <p:spPr>
              <a:xfrm>
                <a:off x="5952573" y="191904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4" name="타원 583"/>
              <p:cNvSpPr/>
              <p:nvPr/>
            </p:nvSpPr>
            <p:spPr>
              <a:xfrm>
                <a:off x="6306705" y="191904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5" name="타원 584"/>
              <p:cNvSpPr/>
              <p:nvPr/>
            </p:nvSpPr>
            <p:spPr>
              <a:xfrm>
                <a:off x="6483771" y="191904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6" name="타원 585"/>
              <p:cNvSpPr/>
              <p:nvPr/>
            </p:nvSpPr>
            <p:spPr>
              <a:xfrm>
                <a:off x="6660837" y="191904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7" name="타원 586"/>
              <p:cNvSpPr/>
              <p:nvPr/>
            </p:nvSpPr>
            <p:spPr>
              <a:xfrm>
                <a:off x="6837903" y="191904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8" name="타원 587"/>
              <p:cNvSpPr/>
              <p:nvPr/>
            </p:nvSpPr>
            <p:spPr>
              <a:xfrm>
                <a:off x="7014971" y="191904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9" name="타원 588"/>
              <p:cNvSpPr/>
              <p:nvPr/>
            </p:nvSpPr>
            <p:spPr>
              <a:xfrm>
                <a:off x="5421375" y="209667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0" name="타원 589"/>
              <p:cNvSpPr/>
              <p:nvPr/>
            </p:nvSpPr>
            <p:spPr>
              <a:xfrm>
                <a:off x="5952573" y="209667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1" name="타원 590"/>
              <p:cNvSpPr/>
              <p:nvPr/>
            </p:nvSpPr>
            <p:spPr>
              <a:xfrm>
                <a:off x="6306705" y="209667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2" name="타원 591"/>
              <p:cNvSpPr/>
              <p:nvPr/>
            </p:nvSpPr>
            <p:spPr>
              <a:xfrm>
                <a:off x="6483771" y="209667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3" name="타원 592"/>
              <p:cNvSpPr/>
              <p:nvPr/>
            </p:nvSpPr>
            <p:spPr>
              <a:xfrm>
                <a:off x="6837903" y="209667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4" name="타원 593"/>
              <p:cNvSpPr/>
              <p:nvPr/>
            </p:nvSpPr>
            <p:spPr>
              <a:xfrm>
                <a:off x="7014971" y="209667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5" name="타원 594"/>
              <p:cNvSpPr/>
              <p:nvPr/>
            </p:nvSpPr>
            <p:spPr>
              <a:xfrm>
                <a:off x="5421375" y="227430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6" name="타원 595"/>
              <p:cNvSpPr/>
              <p:nvPr/>
            </p:nvSpPr>
            <p:spPr>
              <a:xfrm>
                <a:off x="6129639" y="227430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7" name="타원 596"/>
              <p:cNvSpPr/>
              <p:nvPr/>
            </p:nvSpPr>
            <p:spPr>
              <a:xfrm>
                <a:off x="6306705" y="227430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8" name="타원 597"/>
              <p:cNvSpPr/>
              <p:nvPr/>
            </p:nvSpPr>
            <p:spPr>
              <a:xfrm>
                <a:off x="6483771" y="227430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9" name="타원 598"/>
              <p:cNvSpPr/>
              <p:nvPr/>
            </p:nvSpPr>
            <p:spPr>
              <a:xfrm>
                <a:off x="6837903" y="227430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0" name="타원 599"/>
              <p:cNvSpPr/>
              <p:nvPr/>
            </p:nvSpPr>
            <p:spPr>
              <a:xfrm>
                <a:off x="5421375" y="245192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1" name="타원 600"/>
              <p:cNvSpPr/>
              <p:nvPr/>
            </p:nvSpPr>
            <p:spPr>
              <a:xfrm>
                <a:off x="5598441" y="245192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2" name="타원 601"/>
              <p:cNvSpPr/>
              <p:nvPr/>
            </p:nvSpPr>
            <p:spPr>
              <a:xfrm>
                <a:off x="5952573" y="245192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3" name="타원 602"/>
              <p:cNvSpPr/>
              <p:nvPr/>
            </p:nvSpPr>
            <p:spPr>
              <a:xfrm>
                <a:off x="6129639" y="245192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4" name="타원 603"/>
              <p:cNvSpPr/>
              <p:nvPr/>
            </p:nvSpPr>
            <p:spPr>
              <a:xfrm>
                <a:off x="6306705" y="245192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5" name="타원 604"/>
              <p:cNvSpPr/>
              <p:nvPr/>
            </p:nvSpPr>
            <p:spPr>
              <a:xfrm>
                <a:off x="6660837" y="245192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6" name="타원 605"/>
              <p:cNvSpPr/>
              <p:nvPr/>
            </p:nvSpPr>
            <p:spPr>
              <a:xfrm>
                <a:off x="6837903" y="245192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7" name="타원 606"/>
              <p:cNvSpPr/>
              <p:nvPr/>
            </p:nvSpPr>
            <p:spPr>
              <a:xfrm>
                <a:off x="7014971" y="245192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8" name="타원 607"/>
              <p:cNvSpPr/>
              <p:nvPr/>
            </p:nvSpPr>
            <p:spPr>
              <a:xfrm>
                <a:off x="5421375" y="262955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9" name="타원 608"/>
              <p:cNvSpPr/>
              <p:nvPr/>
            </p:nvSpPr>
            <p:spPr>
              <a:xfrm>
                <a:off x="5598441" y="262955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0" name="타원 609"/>
              <p:cNvSpPr/>
              <p:nvPr/>
            </p:nvSpPr>
            <p:spPr>
              <a:xfrm>
                <a:off x="5952573" y="262955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1" name="타원 610"/>
              <p:cNvSpPr/>
              <p:nvPr/>
            </p:nvSpPr>
            <p:spPr>
              <a:xfrm>
                <a:off x="6306705" y="262955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2" name="타원 611"/>
              <p:cNvSpPr/>
              <p:nvPr/>
            </p:nvSpPr>
            <p:spPr>
              <a:xfrm>
                <a:off x="6660837" y="262955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3" name="타원 612"/>
              <p:cNvSpPr/>
              <p:nvPr/>
            </p:nvSpPr>
            <p:spPr>
              <a:xfrm>
                <a:off x="7014971" y="262955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4" name="타원 613"/>
              <p:cNvSpPr/>
              <p:nvPr/>
            </p:nvSpPr>
            <p:spPr>
              <a:xfrm>
                <a:off x="5421375" y="280718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5" name="타원 614"/>
              <p:cNvSpPr/>
              <p:nvPr/>
            </p:nvSpPr>
            <p:spPr>
              <a:xfrm>
                <a:off x="5775507" y="280718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6" name="타원 615"/>
              <p:cNvSpPr/>
              <p:nvPr/>
            </p:nvSpPr>
            <p:spPr>
              <a:xfrm>
                <a:off x="6129639" y="280718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7" name="타원 616"/>
              <p:cNvSpPr/>
              <p:nvPr/>
            </p:nvSpPr>
            <p:spPr>
              <a:xfrm>
                <a:off x="6483771" y="280718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8" name="타원 617"/>
              <p:cNvSpPr/>
              <p:nvPr/>
            </p:nvSpPr>
            <p:spPr>
              <a:xfrm>
                <a:off x="6660837" y="280718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9" name="타원 618"/>
              <p:cNvSpPr/>
              <p:nvPr/>
            </p:nvSpPr>
            <p:spPr>
              <a:xfrm>
                <a:off x="6837903" y="280718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0" name="타원 619"/>
              <p:cNvSpPr/>
              <p:nvPr/>
            </p:nvSpPr>
            <p:spPr>
              <a:xfrm>
                <a:off x="7014971" y="280718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1" name="타원 620"/>
              <p:cNvSpPr/>
              <p:nvPr/>
            </p:nvSpPr>
            <p:spPr>
              <a:xfrm>
                <a:off x="5421375" y="298481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2" name="타원 621"/>
              <p:cNvSpPr/>
              <p:nvPr/>
            </p:nvSpPr>
            <p:spPr>
              <a:xfrm>
                <a:off x="5775507" y="298481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3" name="타원 622"/>
              <p:cNvSpPr/>
              <p:nvPr/>
            </p:nvSpPr>
            <p:spPr>
              <a:xfrm>
                <a:off x="6306705" y="298481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4" name="타원 623"/>
              <p:cNvSpPr/>
              <p:nvPr/>
            </p:nvSpPr>
            <p:spPr>
              <a:xfrm>
                <a:off x="6483771" y="298481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5" name="타원 624"/>
              <p:cNvSpPr/>
              <p:nvPr/>
            </p:nvSpPr>
            <p:spPr>
              <a:xfrm>
                <a:off x="6837903" y="298481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6" name="타원 625"/>
              <p:cNvSpPr/>
              <p:nvPr/>
            </p:nvSpPr>
            <p:spPr>
              <a:xfrm>
                <a:off x="7014971" y="298481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7" name="타원 626"/>
              <p:cNvSpPr/>
              <p:nvPr/>
            </p:nvSpPr>
            <p:spPr>
              <a:xfrm>
                <a:off x="5775507" y="316244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8" name="타원 627"/>
              <p:cNvSpPr/>
              <p:nvPr/>
            </p:nvSpPr>
            <p:spPr>
              <a:xfrm>
                <a:off x="5952573" y="316244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9" name="타원 628"/>
              <p:cNvSpPr/>
              <p:nvPr/>
            </p:nvSpPr>
            <p:spPr>
              <a:xfrm>
                <a:off x="6129639" y="316244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0" name="타원 629"/>
              <p:cNvSpPr/>
              <p:nvPr/>
            </p:nvSpPr>
            <p:spPr>
              <a:xfrm>
                <a:off x="6306705" y="316244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1" name="타원 630"/>
              <p:cNvSpPr/>
              <p:nvPr/>
            </p:nvSpPr>
            <p:spPr>
              <a:xfrm>
                <a:off x="6483771" y="316244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2" name="타원 631"/>
              <p:cNvSpPr/>
              <p:nvPr/>
            </p:nvSpPr>
            <p:spPr>
              <a:xfrm>
                <a:off x="6660837" y="316244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3" name="타원 632"/>
              <p:cNvSpPr/>
              <p:nvPr/>
            </p:nvSpPr>
            <p:spPr>
              <a:xfrm>
                <a:off x="6837903" y="316244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4" name="타원 633"/>
              <p:cNvSpPr/>
              <p:nvPr/>
            </p:nvSpPr>
            <p:spPr>
              <a:xfrm>
                <a:off x="7014971" y="316244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5" name="타원 634"/>
              <p:cNvSpPr/>
              <p:nvPr/>
            </p:nvSpPr>
            <p:spPr>
              <a:xfrm>
                <a:off x="5421375" y="334006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6" name="타원 635"/>
              <p:cNvSpPr/>
              <p:nvPr/>
            </p:nvSpPr>
            <p:spPr>
              <a:xfrm>
                <a:off x="5598441" y="334006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7" name="타원 636"/>
              <p:cNvSpPr/>
              <p:nvPr/>
            </p:nvSpPr>
            <p:spPr>
              <a:xfrm>
                <a:off x="5775507" y="334006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8" name="타원 637"/>
              <p:cNvSpPr/>
              <p:nvPr/>
            </p:nvSpPr>
            <p:spPr>
              <a:xfrm>
                <a:off x="6129639" y="334006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9" name="타원 638"/>
              <p:cNvSpPr/>
              <p:nvPr/>
            </p:nvSpPr>
            <p:spPr>
              <a:xfrm>
                <a:off x="6306705" y="334006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0" name="타원 639"/>
              <p:cNvSpPr/>
              <p:nvPr/>
            </p:nvSpPr>
            <p:spPr>
              <a:xfrm>
                <a:off x="6660837" y="334006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1" name="타원 640"/>
              <p:cNvSpPr/>
              <p:nvPr/>
            </p:nvSpPr>
            <p:spPr>
              <a:xfrm>
                <a:off x="6837903" y="334006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2" name="타원 641"/>
              <p:cNvSpPr/>
              <p:nvPr/>
            </p:nvSpPr>
            <p:spPr>
              <a:xfrm>
                <a:off x="5421375" y="351769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3" name="타원 642"/>
              <p:cNvSpPr/>
              <p:nvPr/>
            </p:nvSpPr>
            <p:spPr>
              <a:xfrm>
                <a:off x="5775507" y="351769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4" name="타원 643"/>
              <p:cNvSpPr/>
              <p:nvPr/>
            </p:nvSpPr>
            <p:spPr>
              <a:xfrm>
                <a:off x="5952573" y="351769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5" name="타원 644"/>
              <p:cNvSpPr/>
              <p:nvPr/>
            </p:nvSpPr>
            <p:spPr>
              <a:xfrm>
                <a:off x="6660837" y="351769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6" name="타원 645"/>
              <p:cNvSpPr/>
              <p:nvPr/>
            </p:nvSpPr>
            <p:spPr>
              <a:xfrm>
                <a:off x="6837903" y="351769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7" name="타원 646"/>
              <p:cNvSpPr/>
              <p:nvPr/>
            </p:nvSpPr>
            <p:spPr>
              <a:xfrm>
                <a:off x="7014971" y="351769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8" name="타원 647"/>
              <p:cNvSpPr/>
              <p:nvPr/>
            </p:nvSpPr>
            <p:spPr>
              <a:xfrm>
                <a:off x="5421375" y="369532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9" name="타원 648"/>
              <p:cNvSpPr/>
              <p:nvPr/>
            </p:nvSpPr>
            <p:spPr>
              <a:xfrm>
                <a:off x="5952573" y="369532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0" name="타원 649"/>
              <p:cNvSpPr/>
              <p:nvPr/>
            </p:nvSpPr>
            <p:spPr>
              <a:xfrm>
                <a:off x="6129639" y="369532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1" name="타원 650"/>
              <p:cNvSpPr/>
              <p:nvPr/>
            </p:nvSpPr>
            <p:spPr>
              <a:xfrm>
                <a:off x="6483771" y="369532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2" name="타원 651"/>
              <p:cNvSpPr/>
              <p:nvPr/>
            </p:nvSpPr>
            <p:spPr>
              <a:xfrm>
                <a:off x="6837903" y="369532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3" name="타원 652"/>
              <p:cNvSpPr/>
              <p:nvPr/>
            </p:nvSpPr>
            <p:spPr>
              <a:xfrm>
                <a:off x="7014971" y="369532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4" name="타원 653"/>
              <p:cNvSpPr/>
              <p:nvPr/>
            </p:nvSpPr>
            <p:spPr>
              <a:xfrm>
                <a:off x="5421375" y="387295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5" name="타원 654"/>
              <p:cNvSpPr/>
              <p:nvPr/>
            </p:nvSpPr>
            <p:spPr>
              <a:xfrm>
                <a:off x="5598441" y="387295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6" name="타원 655"/>
              <p:cNvSpPr/>
              <p:nvPr/>
            </p:nvSpPr>
            <p:spPr>
              <a:xfrm>
                <a:off x="5775507" y="387295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7" name="타원 656"/>
              <p:cNvSpPr/>
              <p:nvPr/>
            </p:nvSpPr>
            <p:spPr>
              <a:xfrm>
                <a:off x="5952573" y="387295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8" name="타원 657"/>
              <p:cNvSpPr/>
              <p:nvPr/>
            </p:nvSpPr>
            <p:spPr>
              <a:xfrm>
                <a:off x="6129639" y="387295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9" name="타원 658"/>
              <p:cNvSpPr/>
              <p:nvPr/>
            </p:nvSpPr>
            <p:spPr>
              <a:xfrm>
                <a:off x="6306705" y="387295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0" name="타원 659"/>
              <p:cNvSpPr/>
              <p:nvPr/>
            </p:nvSpPr>
            <p:spPr>
              <a:xfrm>
                <a:off x="7014971" y="387295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1" name="타원 660"/>
              <p:cNvSpPr/>
              <p:nvPr/>
            </p:nvSpPr>
            <p:spPr>
              <a:xfrm>
                <a:off x="5598441" y="405058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2" name="타원 661"/>
              <p:cNvSpPr/>
              <p:nvPr/>
            </p:nvSpPr>
            <p:spPr>
              <a:xfrm>
                <a:off x="5775507" y="405058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3" name="타원 662"/>
              <p:cNvSpPr/>
              <p:nvPr/>
            </p:nvSpPr>
            <p:spPr>
              <a:xfrm>
                <a:off x="6129639" y="405058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4" name="타원 663"/>
              <p:cNvSpPr/>
              <p:nvPr/>
            </p:nvSpPr>
            <p:spPr>
              <a:xfrm>
                <a:off x="6483771" y="405058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5" name="타원 664"/>
              <p:cNvSpPr/>
              <p:nvPr/>
            </p:nvSpPr>
            <p:spPr>
              <a:xfrm>
                <a:off x="5421375" y="422820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6" name="타원 665"/>
              <p:cNvSpPr/>
              <p:nvPr/>
            </p:nvSpPr>
            <p:spPr>
              <a:xfrm>
                <a:off x="5598441" y="422820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7" name="타원 666"/>
              <p:cNvSpPr/>
              <p:nvPr/>
            </p:nvSpPr>
            <p:spPr>
              <a:xfrm>
                <a:off x="5952573" y="422820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8" name="타원 667"/>
              <p:cNvSpPr/>
              <p:nvPr/>
            </p:nvSpPr>
            <p:spPr>
              <a:xfrm>
                <a:off x="6129639" y="422820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9" name="타원 668"/>
              <p:cNvSpPr/>
              <p:nvPr/>
            </p:nvSpPr>
            <p:spPr>
              <a:xfrm>
                <a:off x="6306705" y="422820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0" name="타원 669"/>
              <p:cNvSpPr/>
              <p:nvPr/>
            </p:nvSpPr>
            <p:spPr>
              <a:xfrm>
                <a:off x="6483771" y="422820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1" name="타원 670"/>
              <p:cNvSpPr/>
              <p:nvPr/>
            </p:nvSpPr>
            <p:spPr>
              <a:xfrm>
                <a:off x="7014971" y="422820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2" name="타원 671"/>
              <p:cNvSpPr/>
              <p:nvPr/>
            </p:nvSpPr>
            <p:spPr>
              <a:xfrm>
                <a:off x="5421375" y="440583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3" name="타원 672"/>
              <p:cNvSpPr/>
              <p:nvPr/>
            </p:nvSpPr>
            <p:spPr>
              <a:xfrm>
                <a:off x="5598441" y="440583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4" name="타원 673"/>
              <p:cNvSpPr/>
              <p:nvPr/>
            </p:nvSpPr>
            <p:spPr>
              <a:xfrm>
                <a:off x="5775507" y="440583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5" name="타원 674"/>
              <p:cNvSpPr/>
              <p:nvPr/>
            </p:nvSpPr>
            <p:spPr>
              <a:xfrm>
                <a:off x="5952573" y="440583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6" name="타원 675"/>
              <p:cNvSpPr/>
              <p:nvPr/>
            </p:nvSpPr>
            <p:spPr>
              <a:xfrm>
                <a:off x="6306705" y="440583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7" name="타원 676"/>
              <p:cNvSpPr/>
              <p:nvPr/>
            </p:nvSpPr>
            <p:spPr>
              <a:xfrm>
                <a:off x="6483771" y="440583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8" name="타원 677"/>
              <p:cNvSpPr/>
              <p:nvPr/>
            </p:nvSpPr>
            <p:spPr>
              <a:xfrm>
                <a:off x="6837903" y="440583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9" name="타원 678"/>
              <p:cNvSpPr/>
              <p:nvPr/>
            </p:nvSpPr>
            <p:spPr>
              <a:xfrm>
                <a:off x="7014971" y="440583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0" name="타원 679"/>
              <p:cNvSpPr/>
              <p:nvPr/>
            </p:nvSpPr>
            <p:spPr>
              <a:xfrm>
                <a:off x="5421375" y="458346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1" name="타원 680"/>
              <p:cNvSpPr/>
              <p:nvPr/>
            </p:nvSpPr>
            <p:spPr>
              <a:xfrm>
                <a:off x="5775507" y="458346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2" name="타원 681"/>
              <p:cNvSpPr/>
              <p:nvPr/>
            </p:nvSpPr>
            <p:spPr>
              <a:xfrm>
                <a:off x="5952573" y="458346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3" name="타원 682"/>
              <p:cNvSpPr/>
              <p:nvPr/>
            </p:nvSpPr>
            <p:spPr>
              <a:xfrm>
                <a:off x="6129639" y="458346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4" name="타원 683"/>
              <p:cNvSpPr/>
              <p:nvPr/>
            </p:nvSpPr>
            <p:spPr>
              <a:xfrm>
                <a:off x="6483771" y="458346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5" name="타원 684"/>
              <p:cNvSpPr/>
              <p:nvPr/>
            </p:nvSpPr>
            <p:spPr>
              <a:xfrm>
                <a:off x="6660837" y="458346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6" name="타원 685"/>
              <p:cNvSpPr/>
              <p:nvPr/>
            </p:nvSpPr>
            <p:spPr>
              <a:xfrm>
                <a:off x="6837903" y="458346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7" name="타원 686"/>
              <p:cNvSpPr/>
              <p:nvPr/>
            </p:nvSpPr>
            <p:spPr>
              <a:xfrm>
                <a:off x="7014971" y="458346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8" name="타원 687"/>
              <p:cNvSpPr/>
              <p:nvPr/>
            </p:nvSpPr>
            <p:spPr>
              <a:xfrm>
                <a:off x="5421375" y="476109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9" name="타원 688"/>
              <p:cNvSpPr/>
              <p:nvPr/>
            </p:nvSpPr>
            <p:spPr>
              <a:xfrm>
                <a:off x="5598441" y="476109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0" name="타원 689"/>
              <p:cNvSpPr/>
              <p:nvPr/>
            </p:nvSpPr>
            <p:spPr>
              <a:xfrm>
                <a:off x="6129639" y="476109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1" name="타원 690"/>
              <p:cNvSpPr/>
              <p:nvPr/>
            </p:nvSpPr>
            <p:spPr>
              <a:xfrm>
                <a:off x="6306705" y="476109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2" name="타원 691"/>
              <p:cNvSpPr/>
              <p:nvPr/>
            </p:nvSpPr>
            <p:spPr>
              <a:xfrm>
                <a:off x="6483771" y="476109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3" name="타원 692"/>
              <p:cNvSpPr/>
              <p:nvPr/>
            </p:nvSpPr>
            <p:spPr>
              <a:xfrm>
                <a:off x="6837903" y="476109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4" name="타원 693"/>
              <p:cNvSpPr/>
              <p:nvPr/>
            </p:nvSpPr>
            <p:spPr>
              <a:xfrm>
                <a:off x="7014971" y="476109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5" name="타원 694"/>
              <p:cNvSpPr/>
              <p:nvPr/>
            </p:nvSpPr>
            <p:spPr>
              <a:xfrm>
                <a:off x="5775507" y="493871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6" name="타원 695"/>
              <p:cNvSpPr/>
              <p:nvPr/>
            </p:nvSpPr>
            <p:spPr>
              <a:xfrm>
                <a:off x="5952573" y="493871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7" name="타원 696"/>
              <p:cNvSpPr/>
              <p:nvPr/>
            </p:nvSpPr>
            <p:spPr>
              <a:xfrm>
                <a:off x="6129639" y="493871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8" name="타원 697"/>
              <p:cNvSpPr/>
              <p:nvPr/>
            </p:nvSpPr>
            <p:spPr>
              <a:xfrm>
                <a:off x="6306705" y="493871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9" name="타원 698"/>
              <p:cNvSpPr/>
              <p:nvPr/>
            </p:nvSpPr>
            <p:spPr>
              <a:xfrm>
                <a:off x="6483771" y="493871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0" name="타원 699"/>
              <p:cNvSpPr/>
              <p:nvPr/>
            </p:nvSpPr>
            <p:spPr>
              <a:xfrm>
                <a:off x="6660837" y="493871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1" name="타원 700"/>
              <p:cNvSpPr/>
              <p:nvPr/>
            </p:nvSpPr>
            <p:spPr>
              <a:xfrm>
                <a:off x="6837903" y="493871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2" name="직사각형 701"/>
              <p:cNvSpPr/>
              <p:nvPr/>
            </p:nvSpPr>
            <p:spPr>
              <a:xfrm flipH="1">
                <a:off x="3598736" y="1512339"/>
                <a:ext cx="1800000" cy="3600000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3" name="타원 702"/>
              <p:cNvSpPr/>
              <p:nvPr/>
            </p:nvSpPr>
            <p:spPr>
              <a:xfrm flipH="1">
                <a:off x="5245741" y="155755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4" name="타원 703"/>
              <p:cNvSpPr/>
              <p:nvPr/>
            </p:nvSpPr>
            <p:spPr>
              <a:xfrm flipH="1">
                <a:off x="5068675" y="155755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5" name="타원 704"/>
              <p:cNvSpPr/>
              <p:nvPr/>
            </p:nvSpPr>
            <p:spPr>
              <a:xfrm flipH="1">
                <a:off x="4891609" y="155755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6" name="타원 705"/>
              <p:cNvSpPr/>
              <p:nvPr/>
            </p:nvSpPr>
            <p:spPr>
              <a:xfrm flipH="1">
                <a:off x="4183345" y="155755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7" name="타원 706"/>
              <p:cNvSpPr/>
              <p:nvPr/>
            </p:nvSpPr>
            <p:spPr>
              <a:xfrm flipH="1">
                <a:off x="3829213" y="155755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8" name="타원 707"/>
              <p:cNvSpPr/>
              <p:nvPr/>
            </p:nvSpPr>
            <p:spPr>
              <a:xfrm flipH="1">
                <a:off x="3652145" y="155755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9" name="타원 708"/>
              <p:cNvSpPr/>
              <p:nvPr/>
            </p:nvSpPr>
            <p:spPr>
              <a:xfrm flipH="1">
                <a:off x="5245741" y="173518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0" name="타원 709"/>
              <p:cNvSpPr/>
              <p:nvPr/>
            </p:nvSpPr>
            <p:spPr>
              <a:xfrm flipH="1">
                <a:off x="5068675" y="173518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1" name="타원 710"/>
              <p:cNvSpPr/>
              <p:nvPr/>
            </p:nvSpPr>
            <p:spPr>
              <a:xfrm flipH="1">
                <a:off x="4891609" y="173518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2" name="타원 711"/>
              <p:cNvSpPr/>
              <p:nvPr/>
            </p:nvSpPr>
            <p:spPr>
              <a:xfrm flipH="1">
                <a:off x="4360411" y="173518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3" name="타원 712"/>
              <p:cNvSpPr/>
              <p:nvPr/>
            </p:nvSpPr>
            <p:spPr>
              <a:xfrm flipH="1">
                <a:off x="3829213" y="173518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4" name="타원 713"/>
              <p:cNvSpPr/>
              <p:nvPr/>
            </p:nvSpPr>
            <p:spPr>
              <a:xfrm flipH="1">
                <a:off x="3652145" y="173518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5" name="타원 714"/>
              <p:cNvSpPr/>
              <p:nvPr/>
            </p:nvSpPr>
            <p:spPr>
              <a:xfrm flipH="1">
                <a:off x="5245741" y="191281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6" name="타원 715"/>
              <p:cNvSpPr/>
              <p:nvPr/>
            </p:nvSpPr>
            <p:spPr>
              <a:xfrm flipH="1">
                <a:off x="4891609" y="191281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7" name="타원 716"/>
              <p:cNvSpPr/>
              <p:nvPr/>
            </p:nvSpPr>
            <p:spPr>
              <a:xfrm flipH="1">
                <a:off x="4714543" y="191281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8" name="타원 717"/>
              <p:cNvSpPr/>
              <p:nvPr/>
            </p:nvSpPr>
            <p:spPr>
              <a:xfrm flipH="1">
                <a:off x="4360411" y="191281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9" name="타원 718"/>
              <p:cNvSpPr/>
              <p:nvPr/>
            </p:nvSpPr>
            <p:spPr>
              <a:xfrm flipH="1">
                <a:off x="4183345" y="191281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0" name="타원 719"/>
              <p:cNvSpPr/>
              <p:nvPr/>
            </p:nvSpPr>
            <p:spPr>
              <a:xfrm flipH="1">
                <a:off x="4006279" y="191281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1" name="타원 720"/>
              <p:cNvSpPr/>
              <p:nvPr/>
            </p:nvSpPr>
            <p:spPr>
              <a:xfrm flipH="1">
                <a:off x="3829213" y="191281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2" name="타원 721"/>
              <p:cNvSpPr/>
              <p:nvPr/>
            </p:nvSpPr>
            <p:spPr>
              <a:xfrm flipH="1">
                <a:off x="3652145" y="191281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3" name="타원 722"/>
              <p:cNvSpPr/>
              <p:nvPr/>
            </p:nvSpPr>
            <p:spPr>
              <a:xfrm flipH="1">
                <a:off x="5245741" y="209043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4" name="타원 723"/>
              <p:cNvSpPr/>
              <p:nvPr/>
            </p:nvSpPr>
            <p:spPr>
              <a:xfrm flipH="1">
                <a:off x="4714543" y="209043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5" name="타원 724"/>
              <p:cNvSpPr/>
              <p:nvPr/>
            </p:nvSpPr>
            <p:spPr>
              <a:xfrm flipH="1">
                <a:off x="4360411" y="209043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6" name="타원 725"/>
              <p:cNvSpPr/>
              <p:nvPr/>
            </p:nvSpPr>
            <p:spPr>
              <a:xfrm flipH="1">
                <a:off x="4183345" y="209043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7" name="타원 726"/>
              <p:cNvSpPr/>
              <p:nvPr/>
            </p:nvSpPr>
            <p:spPr>
              <a:xfrm flipH="1">
                <a:off x="3829213" y="209043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8" name="타원 727"/>
              <p:cNvSpPr/>
              <p:nvPr/>
            </p:nvSpPr>
            <p:spPr>
              <a:xfrm flipH="1">
                <a:off x="3652145" y="209043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9" name="타원 728"/>
              <p:cNvSpPr/>
              <p:nvPr/>
            </p:nvSpPr>
            <p:spPr>
              <a:xfrm flipH="1">
                <a:off x="5245741" y="2268067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0" name="타원 729"/>
              <p:cNvSpPr/>
              <p:nvPr/>
            </p:nvSpPr>
            <p:spPr>
              <a:xfrm flipH="1">
                <a:off x="4537477" y="2268067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1" name="타원 730"/>
              <p:cNvSpPr/>
              <p:nvPr/>
            </p:nvSpPr>
            <p:spPr>
              <a:xfrm flipH="1">
                <a:off x="4360411" y="2268067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2" name="타원 731"/>
              <p:cNvSpPr/>
              <p:nvPr/>
            </p:nvSpPr>
            <p:spPr>
              <a:xfrm flipH="1">
                <a:off x="4183345" y="2268067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3" name="타원 732"/>
              <p:cNvSpPr/>
              <p:nvPr/>
            </p:nvSpPr>
            <p:spPr>
              <a:xfrm flipH="1">
                <a:off x="3829213" y="2268067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4" name="타원 733"/>
              <p:cNvSpPr/>
              <p:nvPr/>
            </p:nvSpPr>
            <p:spPr>
              <a:xfrm flipH="1">
                <a:off x="5245741" y="244569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5" name="타원 734"/>
              <p:cNvSpPr/>
              <p:nvPr/>
            </p:nvSpPr>
            <p:spPr>
              <a:xfrm flipH="1">
                <a:off x="5068675" y="244569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6" name="타원 735"/>
              <p:cNvSpPr/>
              <p:nvPr/>
            </p:nvSpPr>
            <p:spPr>
              <a:xfrm flipH="1">
                <a:off x="4714543" y="244569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7" name="타원 736"/>
              <p:cNvSpPr/>
              <p:nvPr/>
            </p:nvSpPr>
            <p:spPr>
              <a:xfrm flipH="1">
                <a:off x="4537477" y="244569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8" name="타원 737"/>
              <p:cNvSpPr/>
              <p:nvPr/>
            </p:nvSpPr>
            <p:spPr>
              <a:xfrm flipH="1">
                <a:off x="4360411" y="244569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9" name="타원 738"/>
              <p:cNvSpPr/>
              <p:nvPr/>
            </p:nvSpPr>
            <p:spPr>
              <a:xfrm flipH="1">
                <a:off x="4006279" y="244569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0" name="타원 739"/>
              <p:cNvSpPr/>
              <p:nvPr/>
            </p:nvSpPr>
            <p:spPr>
              <a:xfrm flipH="1">
                <a:off x="3829213" y="244569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1" name="타원 740"/>
              <p:cNvSpPr/>
              <p:nvPr/>
            </p:nvSpPr>
            <p:spPr>
              <a:xfrm flipH="1">
                <a:off x="3652145" y="244569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2" name="타원 741"/>
              <p:cNvSpPr/>
              <p:nvPr/>
            </p:nvSpPr>
            <p:spPr>
              <a:xfrm flipH="1">
                <a:off x="5245741" y="262332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3" name="타원 742"/>
              <p:cNvSpPr/>
              <p:nvPr/>
            </p:nvSpPr>
            <p:spPr>
              <a:xfrm flipH="1">
                <a:off x="5068675" y="262332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4" name="타원 743"/>
              <p:cNvSpPr/>
              <p:nvPr/>
            </p:nvSpPr>
            <p:spPr>
              <a:xfrm flipH="1">
                <a:off x="4714543" y="262332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5" name="타원 744"/>
              <p:cNvSpPr/>
              <p:nvPr/>
            </p:nvSpPr>
            <p:spPr>
              <a:xfrm flipH="1">
                <a:off x="4360411" y="262332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6" name="타원 745"/>
              <p:cNvSpPr/>
              <p:nvPr/>
            </p:nvSpPr>
            <p:spPr>
              <a:xfrm flipH="1">
                <a:off x="4006279" y="262332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7" name="타원 746"/>
              <p:cNvSpPr/>
              <p:nvPr/>
            </p:nvSpPr>
            <p:spPr>
              <a:xfrm flipH="1">
                <a:off x="3652145" y="262332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8" name="타원 747"/>
              <p:cNvSpPr/>
              <p:nvPr/>
            </p:nvSpPr>
            <p:spPr>
              <a:xfrm flipH="1">
                <a:off x="5245741" y="280095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9" name="타원 748"/>
              <p:cNvSpPr/>
              <p:nvPr/>
            </p:nvSpPr>
            <p:spPr>
              <a:xfrm flipH="1">
                <a:off x="4891609" y="280095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0" name="타원 749"/>
              <p:cNvSpPr/>
              <p:nvPr/>
            </p:nvSpPr>
            <p:spPr>
              <a:xfrm flipH="1">
                <a:off x="4537477" y="280095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1" name="타원 750"/>
              <p:cNvSpPr/>
              <p:nvPr/>
            </p:nvSpPr>
            <p:spPr>
              <a:xfrm flipH="1">
                <a:off x="4183345" y="280095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2" name="타원 751"/>
              <p:cNvSpPr/>
              <p:nvPr/>
            </p:nvSpPr>
            <p:spPr>
              <a:xfrm flipH="1">
                <a:off x="4006279" y="280095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3" name="타원 752"/>
              <p:cNvSpPr/>
              <p:nvPr/>
            </p:nvSpPr>
            <p:spPr>
              <a:xfrm flipH="1">
                <a:off x="3829213" y="280095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4" name="타원 753"/>
              <p:cNvSpPr/>
              <p:nvPr/>
            </p:nvSpPr>
            <p:spPr>
              <a:xfrm flipH="1">
                <a:off x="3652145" y="280095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5" name="타원 754"/>
              <p:cNvSpPr/>
              <p:nvPr/>
            </p:nvSpPr>
            <p:spPr>
              <a:xfrm flipH="1">
                <a:off x="5245741" y="297857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6" name="타원 755"/>
              <p:cNvSpPr/>
              <p:nvPr/>
            </p:nvSpPr>
            <p:spPr>
              <a:xfrm flipH="1">
                <a:off x="4891609" y="297857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7" name="타원 756"/>
              <p:cNvSpPr/>
              <p:nvPr/>
            </p:nvSpPr>
            <p:spPr>
              <a:xfrm flipH="1">
                <a:off x="4360411" y="297857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8" name="타원 757"/>
              <p:cNvSpPr/>
              <p:nvPr/>
            </p:nvSpPr>
            <p:spPr>
              <a:xfrm flipH="1">
                <a:off x="4183345" y="297857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9" name="타원 758"/>
              <p:cNvSpPr/>
              <p:nvPr/>
            </p:nvSpPr>
            <p:spPr>
              <a:xfrm flipH="1">
                <a:off x="3829213" y="297857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0" name="타원 759"/>
              <p:cNvSpPr/>
              <p:nvPr/>
            </p:nvSpPr>
            <p:spPr>
              <a:xfrm flipH="1">
                <a:off x="3652145" y="297857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1" name="타원 760"/>
              <p:cNvSpPr/>
              <p:nvPr/>
            </p:nvSpPr>
            <p:spPr>
              <a:xfrm flipH="1">
                <a:off x="4891609" y="3156207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2" name="타원 761"/>
              <p:cNvSpPr/>
              <p:nvPr/>
            </p:nvSpPr>
            <p:spPr>
              <a:xfrm flipH="1">
                <a:off x="4714543" y="3156207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3" name="타원 762"/>
              <p:cNvSpPr/>
              <p:nvPr/>
            </p:nvSpPr>
            <p:spPr>
              <a:xfrm flipH="1">
                <a:off x="4537477" y="3156207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4" name="타원 763"/>
              <p:cNvSpPr/>
              <p:nvPr/>
            </p:nvSpPr>
            <p:spPr>
              <a:xfrm flipH="1">
                <a:off x="4360411" y="3156207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5" name="타원 764"/>
              <p:cNvSpPr/>
              <p:nvPr/>
            </p:nvSpPr>
            <p:spPr>
              <a:xfrm flipH="1">
                <a:off x="4183345" y="3156207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6" name="타원 765"/>
              <p:cNvSpPr/>
              <p:nvPr/>
            </p:nvSpPr>
            <p:spPr>
              <a:xfrm flipH="1">
                <a:off x="4006279" y="3156207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7" name="타원 766"/>
              <p:cNvSpPr/>
              <p:nvPr/>
            </p:nvSpPr>
            <p:spPr>
              <a:xfrm flipH="1">
                <a:off x="3829213" y="3156207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8" name="타원 767"/>
              <p:cNvSpPr/>
              <p:nvPr/>
            </p:nvSpPr>
            <p:spPr>
              <a:xfrm flipH="1">
                <a:off x="3652145" y="3156207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9" name="타원 768"/>
              <p:cNvSpPr/>
              <p:nvPr/>
            </p:nvSpPr>
            <p:spPr>
              <a:xfrm flipH="1">
                <a:off x="5245741" y="333383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0" name="타원 769"/>
              <p:cNvSpPr/>
              <p:nvPr/>
            </p:nvSpPr>
            <p:spPr>
              <a:xfrm flipH="1">
                <a:off x="5068675" y="333383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1" name="타원 770"/>
              <p:cNvSpPr/>
              <p:nvPr/>
            </p:nvSpPr>
            <p:spPr>
              <a:xfrm flipH="1">
                <a:off x="4891609" y="333383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2" name="타원 771"/>
              <p:cNvSpPr/>
              <p:nvPr/>
            </p:nvSpPr>
            <p:spPr>
              <a:xfrm flipH="1">
                <a:off x="4537477" y="333383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3" name="타원 772"/>
              <p:cNvSpPr/>
              <p:nvPr/>
            </p:nvSpPr>
            <p:spPr>
              <a:xfrm flipH="1">
                <a:off x="4360411" y="333383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4" name="타원 773"/>
              <p:cNvSpPr/>
              <p:nvPr/>
            </p:nvSpPr>
            <p:spPr>
              <a:xfrm flipH="1">
                <a:off x="4006279" y="333383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5" name="타원 774"/>
              <p:cNvSpPr/>
              <p:nvPr/>
            </p:nvSpPr>
            <p:spPr>
              <a:xfrm flipH="1">
                <a:off x="3829213" y="333383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6" name="타원 775"/>
              <p:cNvSpPr/>
              <p:nvPr/>
            </p:nvSpPr>
            <p:spPr>
              <a:xfrm flipH="1">
                <a:off x="5245741" y="351146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7" name="타원 776"/>
              <p:cNvSpPr/>
              <p:nvPr/>
            </p:nvSpPr>
            <p:spPr>
              <a:xfrm flipH="1">
                <a:off x="4891609" y="351146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8" name="타원 777"/>
              <p:cNvSpPr/>
              <p:nvPr/>
            </p:nvSpPr>
            <p:spPr>
              <a:xfrm flipH="1">
                <a:off x="4714543" y="351146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9" name="타원 778"/>
              <p:cNvSpPr/>
              <p:nvPr/>
            </p:nvSpPr>
            <p:spPr>
              <a:xfrm flipH="1">
                <a:off x="4006279" y="351146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0" name="타원 779"/>
              <p:cNvSpPr/>
              <p:nvPr/>
            </p:nvSpPr>
            <p:spPr>
              <a:xfrm flipH="1">
                <a:off x="3829213" y="351146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1" name="타원 780"/>
              <p:cNvSpPr/>
              <p:nvPr/>
            </p:nvSpPr>
            <p:spPr>
              <a:xfrm flipH="1">
                <a:off x="3652145" y="351146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2" name="타원 781"/>
              <p:cNvSpPr/>
              <p:nvPr/>
            </p:nvSpPr>
            <p:spPr>
              <a:xfrm flipH="1">
                <a:off x="5245741" y="368909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3" name="타원 782"/>
              <p:cNvSpPr/>
              <p:nvPr/>
            </p:nvSpPr>
            <p:spPr>
              <a:xfrm flipH="1">
                <a:off x="4714543" y="368909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4" name="타원 783"/>
              <p:cNvSpPr/>
              <p:nvPr/>
            </p:nvSpPr>
            <p:spPr>
              <a:xfrm flipH="1">
                <a:off x="4537477" y="368909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5" name="타원 784"/>
              <p:cNvSpPr/>
              <p:nvPr/>
            </p:nvSpPr>
            <p:spPr>
              <a:xfrm flipH="1">
                <a:off x="4183345" y="368909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6" name="타원 785"/>
              <p:cNvSpPr/>
              <p:nvPr/>
            </p:nvSpPr>
            <p:spPr>
              <a:xfrm flipH="1">
                <a:off x="3829213" y="368909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7" name="타원 786"/>
              <p:cNvSpPr/>
              <p:nvPr/>
            </p:nvSpPr>
            <p:spPr>
              <a:xfrm flipH="1">
                <a:off x="3652145" y="368909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8" name="타원 787"/>
              <p:cNvSpPr/>
              <p:nvPr/>
            </p:nvSpPr>
            <p:spPr>
              <a:xfrm flipH="1">
                <a:off x="5245741" y="386671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9" name="타원 788"/>
              <p:cNvSpPr/>
              <p:nvPr/>
            </p:nvSpPr>
            <p:spPr>
              <a:xfrm flipH="1">
                <a:off x="5068675" y="386671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0" name="타원 789"/>
              <p:cNvSpPr/>
              <p:nvPr/>
            </p:nvSpPr>
            <p:spPr>
              <a:xfrm flipH="1">
                <a:off x="4891609" y="386671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1" name="타원 790"/>
              <p:cNvSpPr/>
              <p:nvPr/>
            </p:nvSpPr>
            <p:spPr>
              <a:xfrm flipH="1">
                <a:off x="4714543" y="386671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2" name="타원 791"/>
              <p:cNvSpPr/>
              <p:nvPr/>
            </p:nvSpPr>
            <p:spPr>
              <a:xfrm flipH="1">
                <a:off x="4537477" y="386671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3" name="타원 792"/>
              <p:cNvSpPr/>
              <p:nvPr/>
            </p:nvSpPr>
            <p:spPr>
              <a:xfrm flipH="1">
                <a:off x="4360411" y="386671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4" name="타원 793"/>
              <p:cNvSpPr/>
              <p:nvPr/>
            </p:nvSpPr>
            <p:spPr>
              <a:xfrm flipH="1">
                <a:off x="3652145" y="386671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5" name="타원 794"/>
              <p:cNvSpPr/>
              <p:nvPr/>
            </p:nvSpPr>
            <p:spPr>
              <a:xfrm flipH="1">
                <a:off x="5068675" y="4044347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6" name="타원 795"/>
              <p:cNvSpPr/>
              <p:nvPr/>
            </p:nvSpPr>
            <p:spPr>
              <a:xfrm flipH="1">
                <a:off x="4891609" y="4044347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7" name="타원 796"/>
              <p:cNvSpPr/>
              <p:nvPr/>
            </p:nvSpPr>
            <p:spPr>
              <a:xfrm flipH="1">
                <a:off x="4537477" y="4044347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8" name="타원 797"/>
              <p:cNvSpPr/>
              <p:nvPr/>
            </p:nvSpPr>
            <p:spPr>
              <a:xfrm flipH="1">
                <a:off x="4183345" y="4044347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9" name="타원 798"/>
              <p:cNvSpPr/>
              <p:nvPr/>
            </p:nvSpPr>
            <p:spPr>
              <a:xfrm flipH="1">
                <a:off x="5245741" y="422197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0" name="타원 799"/>
              <p:cNvSpPr/>
              <p:nvPr/>
            </p:nvSpPr>
            <p:spPr>
              <a:xfrm flipH="1">
                <a:off x="5068675" y="422197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1" name="타원 800"/>
              <p:cNvSpPr/>
              <p:nvPr/>
            </p:nvSpPr>
            <p:spPr>
              <a:xfrm flipH="1">
                <a:off x="4714543" y="422197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2" name="타원 801"/>
              <p:cNvSpPr/>
              <p:nvPr/>
            </p:nvSpPr>
            <p:spPr>
              <a:xfrm flipH="1">
                <a:off x="4537477" y="422197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3" name="타원 802"/>
              <p:cNvSpPr/>
              <p:nvPr/>
            </p:nvSpPr>
            <p:spPr>
              <a:xfrm flipH="1">
                <a:off x="4360411" y="422197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4" name="타원 803"/>
              <p:cNvSpPr/>
              <p:nvPr/>
            </p:nvSpPr>
            <p:spPr>
              <a:xfrm flipH="1">
                <a:off x="4183345" y="422197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5" name="타원 804"/>
              <p:cNvSpPr/>
              <p:nvPr/>
            </p:nvSpPr>
            <p:spPr>
              <a:xfrm flipH="1">
                <a:off x="3652145" y="422197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6" name="타원 805"/>
              <p:cNvSpPr/>
              <p:nvPr/>
            </p:nvSpPr>
            <p:spPr>
              <a:xfrm flipH="1">
                <a:off x="5245741" y="439960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7" name="타원 806"/>
              <p:cNvSpPr/>
              <p:nvPr/>
            </p:nvSpPr>
            <p:spPr>
              <a:xfrm flipH="1">
                <a:off x="5068675" y="439960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8" name="타원 807"/>
              <p:cNvSpPr/>
              <p:nvPr/>
            </p:nvSpPr>
            <p:spPr>
              <a:xfrm flipH="1">
                <a:off x="4891609" y="439960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9" name="타원 808"/>
              <p:cNvSpPr/>
              <p:nvPr/>
            </p:nvSpPr>
            <p:spPr>
              <a:xfrm flipH="1">
                <a:off x="4714543" y="439960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0" name="타원 809"/>
              <p:cNvSpPr/>
              <p:nvPr/>
            </p:nvSpPr>
            <p:spPr>
              <a:xfrm flipH="1">
                <a:off x="4360411" y="439960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1" name="타원 810"/>
              <p:cNvSpPr/>
              <p:nvPr/>
            </p:nvSpPr>
            <p:spPr>
              <a:xfrm flipH="1">
                <a:off x="4183345" y="439960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2" name="타원 811"/>
              <p:cNvSpPr/>
              <p:nvPr/>
            </p:nvSpPr>
            <p:spPr>
              <a:xfrm flipH="1">
                <a:off x="3829213" y="439960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3" name="타원 812"/>
              <p:cNvSpPr/>
              <p:nvPr/>
            </p:nvSpPr>
            <p:spPr>
              <a:xfrm flipH="1">
                <a:off x="3652145" y="439960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4" name="타원 813"/>
              <p:cNvSpPr/>
              <p:nvPr/>
            </p:nvSpPr>
            <p:spPr>
              <a:xfrm flipH="1">
                <a:off x="5245741" y="457723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5" name="타원 814"/>
              <p:cNvSpPr/>
              <p:nvPr/>
            </p:nvSpPr>
            <p:spPr>
              <a:xfrm flipH="1">
                <a:off x="4891609" y="457723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6" name="타원 815"/>
              <p:cNvSpPr/>
              <p:nvPr/>
            </p:nvSpPr>
            <p:spPr>
              <a:xfrm flipH="1">
                <a:off x="4714543" y="457723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7" name="타원 816"/>
              <p:cNvSpPr/>
              <p:nvPr/>
            </p:nvSpPr>
            <p:spPr>
              <a:xfrm flipH="1">
                <a:off x="4537477" y="457723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8" name="타원 817"/>
              <p:cNvSpPr/>
              <p:nvPr/>
            </p:nvSpPr>
            <p:spPr>
              <a:xfrm flipH="1">
                <a:off x="4183345" y="457723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9" name="타원 818"/>
              <p:cNvSpPr/>
              <p:nvPr/>
            </p:nvSpPr>
            <p:spPr>
              <a:xfrm flipH="1">
                <a:off x="4006279" y="457723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0" name="타원 819"/>
              <p:cNvSpPr/>
              <p:nvPr/>
            </p:nvSpPr>
            <p:spPr>
              <a:xfrm flipH="1">
                <a:off x="3829213" y="457723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1" name="타원 820"/>
              <p:cNvSpPr/>
              <p:nvPr/>
            </p:nvSpPr>
            <p:spPr>
              <a:xfrm flipH="1">
                <a:off x="3652145" y="457723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2" name="타원 821"/>
              <p:cNvSpPr/>
              <p:nvPr/>
            </p:nvSpPr>
            <p:spPr>
              <a:xfrm flipH="1">
                <a:off x="5245741" y="475485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3" name="타원 822"/>
              <p:cNvSpPr/>
              <p:nvPr/>
            </p:nvSpPr>
            <p:spPr>
              <a:xfrm flipH="1">
                <a:off x="5068675" y="475485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4" name="타원 823"/>
              <p:cNvSpPr/>
              <p:nvPr/>
            </p:nvSpPr>
            <p:spPr>
              <a:xfrm flipH="1">
                <a:off x="4537477" y="475485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5" name="타원 824"/>
              <p:cNvSpPr/>
              <p:nvPr/>
            </p:nvSpPr>
            <p:spPr>
              <a:xfrm flipH="1">
                <a:off x="4360411" y="475485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6" name="타원 825"/>
              <p:cNvSpPr/>
              <p:nvPr/>
            </p:nvSpPr>
            <p:spPr>
              <a:xfrm flipH="1">
                <a:off x="4183345" y="475485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7" name="타원 826"/>
              <p:cNvSpPr/>
              <p:nvPr/>
            </p:nvSpPr>
            <p:spPr>
              <a:xfrm flipH="1">
                <a:off x="3829213" y="475485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8" name="타원 827"/>
              <p:cNvSpPr/>
              <p:nvPr/>
            </p:nvSpPr>
            <p:spPr>
              <a:xfrm flipH="1">
                <a:off x="3652145" y="475485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9" name="타원 828"/>
              <p:cNvSpPr/>
              <p:nvPr/>
            </p:nvSpPr>
            <p:spPr>
              <a:xfrm flipH="1">
                <a:off x="4891609" y="493248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0" name="타원 829"/>
              <p:cNvSpPr/>
              <p:nvPr/>
            </p:nvSpPr>
            <p:spPr>
              <a:xfrm flipH="1">
                <a:off x="4714543" y="493248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1" name="타원 830"/>
              <p:cNvSpPr/>
              <p:nvPr/>
            </p:nvSpPr>
            <p:spPr>
              <a:xfrm flipH="1">
                <a:off x="4537477" y="493248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2" name="타원 831"/>
              <p:cNvSpPr/>
              <p:nvPr/>
            </p:nvSpPr>
            <p:spPr>
              <a:xfrm flipH="1">
                <a:off x="4360411" y="493248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3" name="타원 832"/>
              <p:cNvSpPr/>
              <p:nvPr/>
            </p:nvSpPr>
            <p:spPr>
              <a:xfrm flipH="1">
                <a:off x="4183345" y="493248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4" name="타원 833"/>
              <p:cNvSpPr/>
              <p:nvPr/>
            </p:nvSpPr>
            <p:spPr>
              <a:xfrm flipH="1">
                <a:off x="4006279" y="493248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5" name="타원 834"/>
              <p:cNvSpPr/>
              <p:nvPr/>
            </p:nvSpPr>
            <p:spPr>
              <a:xfrm flipH="1">
                <a:off x="3829213" y="493248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63" name="직사각형 562"/>
            <p:cNvSpPr/>
            <p:nvPr/>
          </p:nvSpPr>
          <p:spPr>
            <a:xfrm>
              <a:off x="7219893" y="4872081"/>
              <a:ext cx="660798" cy="360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4" name="직사각형 563"/>
            <p:cNvSpPr/>
            <p:nvPr/>
          </p:nvSpPr>
          <p:spPr>
            <a:xfrm>
              <a:off x="6334563" y="925963"/>
              <a:ext cx="660798" cy="360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65" name="직사각형 564"/>
            <p:cNvSpPr/>
            <p:nvPr/>
          </p:nvSpPr>
          <p:spPr>
            <a:xfrm>
              <a:off x="8105223" y="925963"/>
              <a:ext cx="660798" cy="360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715219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2" name="그룹 241"/>
          <p:cNvGrpSpPr/>
          <p:nvPr/>
        </p:nvGrpSpPr>
        <p:grpSpPr>
          <a:xfrm>
            <a:off x="235941" y="1384990"/>
            <a:ext cx="3599662" cy="4318719"/>
            <a:chOff x="795596" y="948075"/>
            <a:chExt cx="3599662" cy="4318719"/>
          </a:xfrm>
        </p:grpSpPr>
        <p:sp>
          <p:nvSpPr>
            <p:cNvPr id="121" name="직사각형 120"/>
            <p:cNvSpPr/>
            <p:nvPr/>
          </p:nvSpPr>
          <p:spPr>
            <a:xfrm>
              <a:off x="2264859" y="4906794"/>
              <a:ext cx="660798" cy="360000"/>
            </a:xfrm>
            <a:prstGeom prst="rect">
              <a:avLst/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직사각형 121"/>
            <p:cNvSpPr/>
            <p:nvPr/>
          </p:nvSpPr>
          <p:spPr>
            <a:xfrm>
              <a:off x="1379529" y="948075"/>
              <a:ext cx="660798" cy="360000"/>
            </a:xfrm>
            <a:prstGeom prst="rect">
              <a:avLst/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3" name="직사각형 122"/>
            <p:cNvSpPr/>
            <p:nvPr/>
          </p:nvSpPr>
          <p:spPr>
            <a:xfrm>
              <a:off x="3150189" y="948075"/>
              <a:ext cx="660798" cy="360000"/>
            </a:xfrm>
            <a:prstGeom prst="rect">
              <a:avLst/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241" name="그룹 240"/>
            <p:cNvGrpSpPr/>
            <p:nvPr/>
          </p:nvGrpSpPr>
          <p:grpSpPr>
            <a:xfrm>
              <a:off x="795596" y="1309022"/>
              <a:ext cx="3599662" cy="3600000"/>
              <a:chOff x="795596" y="1309022"/>
              <a:chExt cx="3599662" cy="3600000"/>
            </a:xfrm>
          </p:grpSpPr>
          <p:sp>
            <p:nvSpPr>
              <p:cNvPr id="5" name="직사각형 4"/>
              <p:cNvSpPr/>
              <p:nvPr/>
            </p:nvSpPr>
            <p:spPr>
              <a:xfrm>
                <a:off x="795596" y="1309022"/>
                <a:ext cx="1800000" cy="3600000"/>
              </a:xfrm>
              <a:prstGeom prst="rect">
                <a:avLst/>
              </a:prstGeom>
              <a:solidFill>
                <a:srgbClr val="76717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타원 5"/>
              <p:cNvSpPr/>
              <p:nvPr/>
            </p:nvSpPr>
            <p:spPr>
              <a:xfrm>
                <a:off x="848331" y="135423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타원 6"/>
              <p:cNvSpPr/>
              <p:nvPr/>
            </p:nvSpPr>
            <p:spPr>
              <a:xfrm>
                <a:off x="1025397" y="135423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타원 7"/>
              <p:cNvSpPr/>
              <p:nvPr/>
            </p:nvSpPr>
            <p:spPr>
              <a:xfrm>
                <a:off x="1202463" y="135423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타원 8"/>
              <p:cNvSpPr/>
              <p:nvPr/>
            </p:nvSpPr>
            <p:spPr>
              <a:xfrm>
                <a:off x="1379529" y="135423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타원 9"/>
              <p:cNvSpPr/>
              <p:nvPr/>
            </p:nvSpPr>
            <p:spPr>
              <a:xfrm>
                <a:off x="2087793" y="135423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타원 10"/>
              <p:cNvSpPr/>
              <p:nvPr/>
            </p:nvSpPr>
            <p:spPr>
              <a:xfrm>
                <a:off x="2264859" y="135423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타원 11"/>
              <p:cNvSpPr/>
              <p:nvPr/>
            </p:nvSpPr>
            <p:spPr>
              <a:xfrm>
                <a:off x="2441925" y="135423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타원 12"/>
              <p:cNvSpPr/>
              <p:nvPr/>
            </p:nvSpPr>
            <p:spPr>
              <a:xfrm>
                <a:off x="848331" y="153186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타원 13"/>
              <p:cNvSpPr/>
              <p:nvPr/>
            </p:nvSpPr>
            <p:spPr>
              <a:xfrm>
                <a:off x="1025397" y="153186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타원 14"/>
              <p:cNvSpPr/>
              <p:nvPr/>
            </p:nvSpPr>
            <p:spPr>
              <a:xfrm>
                <a:off x="1202463" y="153186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타원 15"/>
              <p:cNvSpPr/>
              <p:nvPr/>
            </p:nvSpPr>
            <p:spPr>
              <a:xfrm>
                <a:off x="1379529" y="153186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타원 16"/>
              <p:cNvSpPr/>
              <p:nvPr/>
            </p:nvSpPr>
            <p:spPr>
              <a:xfrm>
                <a:off x="2087793" y="153186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타원 17"/>
              <p:cNvSpPr/>
              <p:nvPr/>
            </p:nvSpPr>
            <p:spPr>
              <a:xfrm>
                <a:off x="2264859" y="153186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타원 18"/>
              <p:cNvSpPr/>
              <p:nvPr/>
            </p:nvSpPr>
            <p:spPr>
              <a:xfrm>
                <a:off x="2441925" y="153186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타원 19"/>
              <p:cNvSpPr/>
              <p:nvPr/>
            </p:nvSpPr>
            <p:spPr>
              <a:xfrm>
                <a:off x="848331" y="170949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타원 20"/>
              <p:cNvSpPr/>
              <p:nvPr/>
            </p:nvSpPr>
            <p:spPr>
              <a:xfrm>
                <a:off x="1025397" y="170949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타원 21"/>
              <p:cNvSpPr/>
              <p:nvPr/>
            </p:nvSpPr>
            <p:spPr>
              <a:xfrm>
                <a:off x="1202463" y="170949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타원 22"/>
              <p:cNvSpPr/>
              <p:nvPr/>
            </p:nvSpPr>
            <p:spPr>
              <a:xfrm>
                <a:off x="1379529" y="170949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타원 23"/>
              <p:cNvSpPr/>
              <p:nvPr/>
            </p:nvSpPr>
            <p:spPr>
              <a:xfrm>
                <a:off x="1556595" y="170949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타원 24"/>
              <p:cNvSpPr/>
              <p:nvPr/>
            </p:nvSpPr>
            <p:spPr>
              <a:xfrm>
                <a:off x="2264859" y="170949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타원 25"/>
              <p:cNvSpPr/>
              <p:nvPr/>
            </p:nvSpPr>
            <p:spPr>
              <a:xfrm>
                <a:off x="2441925" y="170949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타원 26"/>
              <p:cNvSpPr/>
              <p:nvPr/>
            </p:nvSpPr>
            <p:spPr>
              <a:xfrm>
                <a:off x="848331" y="188712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타원 27"/>
              <p:cNvSpPr/>
              <p:nvPr/>
            </p:nvSpPr>
            <p:spPr>
              <a:xfrm>
                <a:off x="1202463" y="188712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타원 28"/>
              <p:cNvSpPr/>
              <p:nvPr/>
            </p:nvSpPr>
            <p:spPr>
              <a:xfrm>
                <a:off x="1379529" y="188712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타원 29"/>
              <p:cNvSpPr/>
              <p:nvPr/>
            </p:nvSpPr>
            <p:spPr>
              <a:xfrm>
                <a:off x="1556595" y="188712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타원 30"/>
              <p:cNvSpPr/>
              <p:nvPr/>
            </p:nvSpPr>
            <p:spPr>
              <a:xfrm>
                <a:off x="2441925" y="188712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타원 31"/>
              <p:cNvSpPr/>
              <p:nvPr/>
            </p:nvSpPr>
            <p:spPr>
              <a:xfrm>
                <a:off x="1202463" y="206475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타원 32"/>
              <p:cNvSpPr/>
              <p:nvPr/>
            </p:nvSpPr>
            <p:spPr>
              <a:xfrm>
                <a:off x="1379529" y="206475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타원 33"/>
              <p:cNvSpPr/>
              <p:nvPr/>
            </p:nvSpPr>
            <p:spPr>
              <a:xfrm>
                <a:off x="1556595" y="206475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타원 34"/>
              <p:cNvSpPr/>
              <p:nvPr/>
            </p:nvSpPr>
            <p:spPr>
              <a:xfrm>
                <a:off x="2441925" y="206475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타원 35"/>
              <p:cNvSpPr/>
              <p:nvPr/>
            </p:nvSpPr>
            <p:spPr>
              <a:xfrm>
                <a:off x="1202463" y="224237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타원 36"/>
              <p:cNvSpPr/>
              <p:nvPr/>
            </p:nvSpPr>
            <p:spPr>
              <a:xfrm>
                <a:off x="1379529" y="224237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타원 37"/>
              <p:cNvSpPr/>
              <p:nvPr/>
            </p:nvSpPr>
            <p:spPr>
              <a:xfrm>
                <a:off x="1556595" y="224237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타원 38"/>
              <p:cNvSpPr/>
              <p:nvPr/>
            </p:nvSpPr>
            <p:spPr>
              <a:xfrm>
                <a:off x="2264859" y="224237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타원 39"/>
              <p:cNvSpPr/>
              <p:nvPr/>
            </p:nvSpPr>
            <p:spPr>
              <a:xfrm>
                <a:off x="2441925" y="224237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타원 40"/>
              <p:cNvSpPr/>
              <p:nvPr/>
            </p:nvSpPr>
            <p:spPr>
              <a:xfrm>
                <a:off x="1202463" y="242000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타원 41"/>
              <p:cNvSpPr/>
              <p:nvPr/>
            </p:nvSpPr>
            <p:spPr>
              <a:xfrm>
                <a:off x="1379529" y="242000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타원 42"/>
              <p:cNvSpPr/>
              <p:nvPr/>
            </p:nvSpPr>
            <p:spPr>
              <a:xfrm>
                <a:off x="1556595" y="242000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" name="타원 43"/>
              <p:cNvSpPr/>
              <p:nvPr/>
            </p:nvSpPr>
            <p:spPr>
              <a:xfrm>
                <a:off x="2264859" y="242000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타원 44"/>
              <p:cNvSpPr/>
              <p:nvPr/>
            </p:nvSpPr>
            <p:spPr>
              <a:xfrm>
                <a:off x="2441925" y="242000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타원 45"/>
              <p:cNvSpPr/>
              <p:nvPr/>
            </p:nvSpPr>
            <p:spPr>
              <a:xfrm>
                <a:off x="1202463" y="259763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타원 46"/>
              <p:cNvSpPr/>
              <p:nvPr/>
            </p:nvSpPr>
            <p:spPr>
              <a:xfrm>
                <a:off x="1379529" y="259763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타원 47"/>
              <p:cNvSpPr/>
              <p:nvPr/>
            </p:nvSpPr>
            <p:spPr>
              <a:xfrm>
                <a:off x="1556595" y="259763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타원 48"/>
              <p:cNvSpPr/>
              <p:nvPr/>
            </p:nvSpPr>
            <p:spPr>
              <a:xfrm>
                <a:off x="2264859" y="259763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타원 49"/>
              <p:cNvSpPr/>
              <p:nvPr/>
            </p:nvSpPr>
            <p:spPr>
              <a:xfrm>
                <a:off x="2441925" y="259763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타원 50"/>
              <p:cNvSpPr/>
              <p:nvPr/>
            </p:nvSpPr>
            <p:spPr>
              <a:xfrm>
                <a:off x="848331" y="277526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타원 51"/>
              <p:cNvSpPr/>
              <p:nvPr/>
            </p:nvSpPr>
            <p:spPr>
              <a:xfrm>
                <a:off x="1202463" y="277526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타원 52"/>
              <p:cNvSpPr/>
              <p:nvPr/>
            </p:nvSpPr>
            <p:spPr>
              <a:xfrm>
                <a:off x="1379529" y="277526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타원 53"/>
              <p:cNvSpPr/>
              <p:nvPr/>
            </p:nvSpPr>
            <p:spPr>
              <a:xfrm>
                <a:off x="1556595" y="277526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타원 54"/>
              <p:cNvSpPr/>
              <p:nvPr/>
            </p:nvSpPr>
            <p:spPr>
              <a:xfrm>
                <a:off x="2264859" y="277526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타원 55"/>
              <p:cNvSpPr/>
              <p:nvPr/>
            </p:nvSpPr>
            <p:spPr>
              <a:xfrm>
                <a:off x="2441925" y="277526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타원 56"/>
              <p:cNvSpPr/>
              <p:nvPr/>
            </p:nvSpPr>
            <p:spPr>
              <a:xfrm>
                <a:off x="848331" y="295289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타원 57"/>
              <p:cNvSpPr/>
              <p:nvPr/>
            </p:nvSpPr>
            <p:spPr>
              <a:xfrm>
                <a:off x="1379529" y="295289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타원 58"/>
              <p:cNvSpPr/>
              <p:nvPr/>
            </p:nvSpPr>
            <p:spPr>
              <a:xfrm>
                <a:off x="1556595" y="295289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타원 59"/>
              <p:cNvSpPr/>
              <p:nvPr/>
            </p:nvSpPr>
            <p:spPr>
              <a:xfrm>
                <a:off x="2264859" y="295289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타원 60"/>
              <p:cNvSpPr/>
              <p:nvPr/>
            </p:nvSpPr>
            <p:spPr>
              <a:xfrm>
                <a:off x="2441925" y="295289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타원 61"/>
              <p:cNvSpPr/>
              <p:nvPr/>
            </p:nvSpPr>
            <p:spPr>
              <a:xfrm>
                <a:off x="848331" y="313051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타원 62"/>
              <p:cNvSpPr/>
              <p:nvPr/>
            </p:nvSpPr>
            <p:spPr>
              <a:xfrm>
                <a:off x="1379529" y="313051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타원 63"/>
              <p:cNvSpPr/>
              <p:nvPr/>
            </p:nvSpPr>
            <p:spPr>
              <a:xfrm>
                <a:off x="1556595" y="313051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타원 64"/>
              <p:cNvSpPr/>
              <p:nvPr/>
            </p:nvSpPr>
            <p:spPr>
              <a:xfrm>
                <a:off x="848331" y="330814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타원 65"/>
              <p:cNvSpPr/>
              <p:nvPr/>
            </p:nvSpPr>
            <p:spPr>
              <a:xfrm>
                <a:off x="1379529" y="330814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타원 66"/>
              <p:cNvSpPr/>
              <p:nvPr/>
            </p:nvSpPr>
            <p:spPr>
              <a:xfrm>
                <a:off x="1556595" y="330814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" name="타원 67"/>
              <p:cNvSpPr/>
              <p:nvPr/>
            </p:nvSpPr>
            <p:spPr>
              <a:xfrm>
                <a:off x="848331" y="348577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타원 68"/>
              <p:cNvSpPr/>
              <p:nvPr/>
            </p:nvSpPr>
            <p:spPr>
              <a:xfrm>
                <a:off x="1025397" y="348577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타원 69"/>
              <p:cNvSpPr/>
              <p:nvPr/>
            </p:nvSpPr>
            <p:spPr>
              <a:xfrm>
                <a:off x="1379529" y="348577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타원 70"/>
              <p:cNvSpPr/>
              <p:nvPr/>
            </p:nvSpPr>
            <p:spPr>
              <a:xfrm>
                <a:off x="1556595" y="348577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" name="타원 71"/>
              <p:cNvSpPr/>
              <p:nvPr/>
            </p:nvSpPr>
            <p:spPr>
              <a:xfrm>
                <a:off x="848331" y="366340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타원 72"/>
              <p:cNvSpPr/>
              <p:nvPr/>
            </p:nvSpPr>
            <p:spPr>
              <a:xfrm>
                <a:off x="1025397" y="366340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" name="타원 73"/>
              <p:cNvSpPr/>
              <p:nvPr/>
            </p:nvSpPr>
            <p:spPr>
              <a:xfrm>
                <a:off x="1379529" y="366340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" name="타원 74"/>
              <p:cNvSpPr/>
              <p:nvPr/>
            </p:nvSpPr>
            <p:spPr>
              <a:xfrm>
                <a:off x="1556595" y="366340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타원 75"/>
              <p:cNvSpPr/>
              <p:nvPr/>
            </p:nvSpPr>
            <p:spPr>
              <a:xfrm>
                <a:off x="1733661" y="366340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" name="타원 76"/>
              <p:cNvSpPr/>
              <p:nvPr/>
            </p:nvSpPr>
            <p:spPr>
              <a:xfrm>
                <a:off x="848331" y="384103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" name="타원 77"/>
              <p:cNvSpPr/>
              <p:nvPr/>
            </p:nvSpPr>
            <p:spPr>
              <a:xfrm>
                <a:off x="1025397" y="384103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" name="타원 78"/>
              <p:cNvSpPr/>
              <p:nvPr/>
            </p:nvSpPr>
            <p:spPr>
              <a:xfrm>
                <a:off x="1379529" y="384103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타원 79"/>
              <p:cNvSpPr/>
              <p:nvPr/>
            </p:nvSpPr>
            <p:spPr>
              <a:xfrm>
                <a:off x="1556595" y="384103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" name="타원 80"/>
              <p:cNvSpPr/>
              <p:nvPr/>
            </p:nvSpPr>
            <p:spPr>
              <a:xfrm>
                <a:off x="1733661" y="384103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" name="타원 81"/>
              <p:cNvSpPr/>
              <p:nvPr/>
            </p:nvSpPr>
            <p:spPr>
              <a:xfrm>
                <a:off x="1910727" y="384103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타원 82"/>
              <p:cNvSpPr/>
              <p:nvPr/>
            </p:nvSpPr>
            <p:spPr>
              <a:xfrm>
                <a:off x="2087793" y="384103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4" name="타원 83"/>
              <p:cNvSpPr/>
              <p:nvPr/>
            </p:nvSpPr>
            <p:spPr>
              <a:xfrm>
                <a:off x="848331" y="401865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타원 84"/>
              <p:cNvSpPr/>
              <p:nvPr/>
            </p:nvSpPr>
            <p:spPr>
              <a:xfrm>
                <a:off x="1025397" y="401865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6" name="타원 85"/>
              <p:cNvSpPr/>
              <p:nvPr/>
            </p:nvSpPr>
            <p:spPr>
              <a:xfrm>
                <a:off x="1379529" y="401865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7" name="타원 86"/>
              <p:cNvSpPr/>
              <p:nvPr/>
            </p:nvSpPr>
            <p:spPr>
              <a:xfrm>
                <a:off x="1556595" y="401865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8" name="타원 87"/>
              <p:cNvSpPr/>
              <p:nvPr/>
            </p:nvSpPr>
            <p:spPr>
              <a:xfrm>
                <a:off x="1733661" y="401865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9" name="타원 88"/>
              <p:cNvSpPr/>
              <p:nvPr/>
            </p:nvSpPr>
            <p:spPr>
              <a:xfrm>
                <a:off x="1910727" y="401865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" name="타원 89"/>
              <p:cNvSpPr/>
              <p:nvPr/>
            </p:nvSpPr>
            <p:spPr>
              <a:xfrm>
                <a:off x="2087793" y="401865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1" name="타원 90"/>
              <p:cNvSpPr/>
              <p:nvPr/>
            </p:nvSpPr>
            <p:spPr>
              <a:xfrm>
                <a:off x="848331" y="419628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타원 91"/>
              <p:cNvSpPr/>
              <p:nvPr/>
            </p:nvSpPr>
            <p:spPr>
              <a:xfrm>
                <a:off x="1025397" y="419628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" name="타원 92"/>
              <p:cNvSpPr/>
              <p:nvPr/>
            </p:nvSpPr>
            <p:spPr>
              <a:xfrm>
                <a:off x="1556595" y="419628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4" name="타원 93"/>
              <p:cNvSpPr/>
              <p:nvPr/>
            </p:nvSpPr>
            <p:spPr>
              <a:xfrm>
                <a:off x="1733661" y="419628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" name="타원 94"/>
              <p:cNvSpPr/>
              <p:nvPr/>
            </p:nvSpPr>
            <p:spPr>
              <a:xfrm>
                <a:off x="1910727" y="419628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6" name="타원 95"/>
              <p:cNvSpPr/>
              <p:nvPr/>
            </p:nvSpPr>
            <p:spPr>
              <a:xfrm>
                <a:off x="2087793" y="419628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" name="타원 96"/>
              <p:cNvSpPr/>
              <p:nvPr/>
            </p:nvSpPr>
            <p:spPr>
              <a:xfrm>
                <a:off x="848331" y="437391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8" name="타원 97"/>
              <p:cNvSpPr/>
              <p:nvPr/>
            </p:nvSpPr>
            <p:spPr>
              <a:xfrm>
                <a:off x="1025397" y="437391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9" name="타원 98"/>
              <p:cNvSpPr/>
              <p:nvPr/>
            </p:nvSpPr>
            <p:spPr>
              <a:xfrm>
                <a:off x="1202463" y="437391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0" name="타원 99"/>
              <p:cNvSpPr/>
              <p:nvPr/>
            </p:nvSpPr>
            <p:spPr>
              <a:xfrm>
                <a:off x="1556595" y="437391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1" name="타원 100"/>
              <p:cNvSpPr/>
              <p:nvPr/>
            </p:nvSpPr>
            <p:spPr>
              <a:xfrm>
                <a:off x="1733661" y="437391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2" name="타원 101"/>
              <p:cNvSpPr/>
              <p:nvPr/>
            </p:nvSpPr>
            <p:spPr>
              <a:xfrm>
                <a:off x="1910727" y="437391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3" name="타원 102"/>
              <p:cNvSpPr/>
              <p:nvPr/>
            </p:nvSpPr>
            <p:spPr>
              <a:xfrm>
                <a:off x="2087793" y="437391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4" name="타원 103"/>
              <p:cNvSpPr/>
              <p:nvPr/>
            </p:nvSpPr>
            <p:spPr>
              <a:xfrm>
                <a:off x="848331" y="455154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5" name="타원 104"/>
              <p:cNvSpPr/>
              <p:nvPr/>
            </p:nvSpPr>
            <p:spPr>
              <a:xfrm>
                <a:off x="1025397" y="455154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6" name="타원 105"/>
              <p:cNvSpPr/>
              <p:nvPr/>
            </p:nvSpPr>
            <p:spPr>
              <a:xfrm>
                <a:off x="1202463" y="455154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7" name="타원 106"/>
              <p:cNvSpPr/>
              <p:nvPr/>
            </p:nvSpPr>
            <p:spPr>
              <a:xfrm>
                <a:off x="1379529" y="455154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8" name="타원 107"/>
              <p:cNvSpPr/>
              <p:nvPr/>
            </p:nvSpPr>
            <p:spPr>
              <a:xfrm>
                <a:off x="1733661" y="455154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9" name="타원 108"/>
              <p:cNvSpPr/>
              <p:nvPr/>
            </p:nvSpPr>
            <p:spPr>
              <a:xfrm>
                <a:off x="1910727" y="455154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0" name="타원 109"/>
              <p:cNvSpPr/>
              <p:nvPr/>
            </p:nvSpPr>
            <p:spPr>
              <a:xfrm>
                <a:off x="2087793" y="455154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1" name="타원 110"/>
              <p:cNvSpPr/>
              <p:nvPr/>
            </p:nvSpPr>
            <p:spPr>
              <a:xfrm>
                <a:off x="2264859" y="455154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2" name="타원 111"/>
              <p:cNvSpPr/>
              <p:nvPr/>
            </p:nvSpPr>
            <p:spPr>
              <a:xfrm>
                <a:off x="848331" y="472916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3" name="타원 112"/>
              <p:cNvSpPr/>
              <p:nvPr/>
            </p:nvSpPr>
            <p:spPr>
              <a:xfrm>
                <a:off x="1025397" y="472916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4" name="타원 113"/>
              <p:cNvSpPr/>
              <p:nvPr/>
            </p:nvSpPr>
            <p:spPr>
              <a:xfrm>
                <a:off x="1202463" y="472916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5" name="타원 114"/>
              <p:cNvSpPr/>
              <p:nvPr/>
            </p:nvSpPr>
            <p:spPr>
              <a:xfrm>
                <a:off x="1379529" y="472916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6" name="타원 115"/>
              <p:cNvSpPr/>
              <p:nvPr/>
            </p:nvSpPr>
            <p:spPr>
              <a:xfrm>
                <a:off x="1556595" y="472916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7" name="타원 116"/>
              <p:cNvSpPr/>
              <p:nvPr/>
            </p:nvSpPr>
            <p:spPr>
              <a:xfrm>
                <a:off x="1733661" y="472916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8" name="타원 117"/>
              <p:cNvSpPr/>
              <p:nvPr/>
            </p:nvSpPr>
            <p:spPr>
              <a:xfrm>
                <a:off x="1910727" y="472916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9" name="타원 118"/>
              <p:cNvSpPr/>
              <p:nvPr/>
            </p:nvSpPr>
            <p:spPr>
              <a:xfrm>
                <a:off x="2087793" y="472916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0" name="타원 119"/>
              <p:cNvSpPr/>
              <p:nvPr/>
            </p:nvSpPr>
            <p:spPr>
              <a:xfrm>
                <a:off x="2264859" y="472916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5" name="직사각형 124"/>
              <p:cNvSpPr/>
              <p:nvPr/>
            </p:nvSpPr>
            <p:spPr>
              <a:xfrm flipH="1">
                <a:off x="2595258" y="1309022"/>
                <a:ext cx="1800000" cy="3600000"/>
              </a:xfrm>
              <a:prstGeom prst="rect">
                <a:avLst/>
              </a:prstGeom>
              <a:solidFill>
                <a:srgbClr val="76717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6" name="타원 125"/>
              <p:cNvSpPr/>
              <p:nvPr/>
            </p:nvSpPr>
            <p:spPr>
              <a:xfrm flipH="1">
                <a:off x="4212923" y="135423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7" name="타원 126"/>
              <p:cNvSpPr/>
              <p:nvPr/>
            </p:nvSpPr>
            <p:spPr>
              <a:xfrm flipH="1">
                <a:off x="4035857" y="135423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8" name="타원 127"/>
              <p:cNvSpPr/>
              <p:nvPr/>
            </p:nvSpPr>
            <p:spPr>
              <a:xfrm flipH="1">
                <a:off x="3858791" y="135423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9" name="타원 128"/>
              <p:cNvSpPr/>
              <p:nvPr/>
            </p:nvSpPr>
            <p:spPr>
              <a:xfrm flipH="1">
                <a:off x="3681725" y="135423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0" name="타원 129"/>
              <p:cNvSpPr/>
              <p:nvPr/>
            </p:nvSpPr>
            <p:spPr>
              <a:xfrm flipH="1">
                <a:off x="2973461" y="135423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1" name="타원 130"/>
              <p:cNvSpPr/>
              <p:nvPr/>
            </p:nvSpPr>
            <p:spPr>
              <a:xfrm flipH="1">
                <a:off x="2796395" y="135423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2" name="타원 131"/>
              <p:cNvSpPr/>
              <p:nvPr/>
            </p:nvSpPr>
            <p:spPr>
              <a:xfrm flipH="1">
                <a:off x="2619329" y="135423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3" name="타원 132"/>
              <p:cNvSpPr/>
              <p:nvPr/>
            </p:nvSpPr>
            <p:spPr>
              <a:xfrm flipH="1">
                <a:off x="4212923" y="153186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4" name="타원 133"/>
              <p:cNvSpPr/>
              <p:nvPr/>
            </p:nvSpPr>
            <p:spPr>
              <a:xfrm flipH="1">
                <a:off x="4035857" y="153186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5" name="타원 134"/>
              <p:cNvSpPr/>
              <p:nvPr/>
            </p:nvSpPr>
            <p:spPr>
              <a:xfrm flipH="1">
                <a:off x="3858791" y="153186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6" name="타원 135"/>
              <p:cNvSpPr/>
              <p:nvPr/>
            </p:nvSpPr>
            <p:spPr>
              <a:xfrm flipH="1">
                <a:off x="3681725" y="153186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7" name="타원 136"/>
              <p:cNvSpPr/>
              <p:nvPr/>
            </p:nvSpPr>
            <p:spPr>
              <a:xfrm flipH="1">
                <a:off x="2973461" y="153186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8" name="타원 137"/>
              <p:cNvSpPr/>
              <p:nvPr/>
            </p:nvSpPr>
            <p:spPr>
              <a:xfrm flipH="1">
                <a:off x="2796395" y="153186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9" name="타원 138"/>
              <p:cNvSpPr/>
              <p:nvPr/>
            </p:nvSpPr>
            <p:spPr>
              <a:xfrm flipH="1">
                <a:off x="2619329" y="153186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0" name="타원 139"/>
              <p:cNvSpPr/>
              <p:nvPr/>
            </p:nvSpPr>
            <p:spPr>
              <a:xfrm flipH="1">
                <a:off x="4212923" y="170949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1" name="타원 140"/>
              <p:cNvSpPr/>
              <p:nvPr/>
            </p:nvSpPr>
            <p:spPr>
              <a:xfrm flipH="1">
                <a:off x="4035857" y="170949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2" name="타원 141"/>
              <p:cNvSpPr/>
              <p:nvPr/>
            </p:nvSpPr>
            <p:spPr>
              <a:xfrm flipH="1">
                <a:off x="3858791" y="170949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3" name="타원 142"/>
              <p:cNvSpPr/>
              <p:nvPr/>
            </p:nvSpPr>
            <p:spPr>
              <a:xfrm flipH="1">
                <a:off x="3681725" y="170949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4" name="타원 143"/>
              <p:cNvSpPr/>
              <p:nvPr/>
            </p:nvSpPr>
            <p:spPr>
              <a:xfrm flipH="1">
                <a:off x="3504659" y="170949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5" name="타원 144"/>
              <p:cNvSpPr/>
              <p:nvPr/>
            </p:nvSpPr>
            <p:spPr>
              <a:xfrm flipH="1">
                <a:off x="2796395" y="170949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6" name="타원 145"/>
              <p:cNvSpPr/>
              <p:nvPr/>
            </p:nvSpPr>
            <p:spPr>
              <a:xfrm flipH="1">
                <a:off x="2619329" y="170949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7" name="타원 146"/>
              <p:cNvSpPr/>
              <p:nvPr/>
            </p:nvSpPr>
            <p:spPr>
              <a:xfrm flipH="1">
                <a:off x="4212923" y="188712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8" name="타원 147"/>
              <p:cNvSpPr/>
              <p:nvPr/>
            </p:nvSpPr>
            <p:spPr>
              <a:xfrm flipH="1">
                <a:off x="3858791" y="188712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9" name="타원 148"/>
              <p:cNvSpPr/>
              <p:nvPr/>
            </p:nvSpPr>
            <p:spPr>
              <a:xfrm flipH="1">
                <a:off x="3681725" y="188712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0" name="타원 149"/>
              <p:cNvSpPr/>
              <p:nvPr/>
            </p:nvSpPr>
            <p:spPr>
              <a:xfrm flipH="1">
                <a:off x="3504659" y="188712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1" name="타원 150"/>
              <p:cNvSpPr/>
              <p:nvPr/>
            </p:nvSpPr>
            <p:spPr>
              <a:xfrm flipH="1">
                <a:off x="2619329" y="188712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2" name="타원 151"/>
              <p:cNvSpPr/>
              <p:nvPr/>
            </p:nvSpPr>
            <p:spPr>
              <a:xfrm flipH="1">
                <a:off x="3858791" y="206475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3" name="타원 152"/>
              <p:cNvSpPr/>
              <p:nvPr/>
            </p:nvSpPr>
            <p:spPr>
              <a:xfrm flipH="1">
                <a:off x="3681725" y="206475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4" name="타원 153"/>
              <p:cNvSpPr/>
              <p:nvPr/>
            </p:nvSpPr>
            <p:spPr>
              <a:xfrm flipH="1">
                <a:off x="3504659" y="206475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5" name="타원 154"/>
              <p:cNvSpPr/>
              <p:nvPr/>
            </p:nvSpPr>
            <p:spPr>
              <a:xfrm flipH="1">
                <a:off x="2619329" y="206475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6" name="타원 155"/>
              <p:cNvSpPr/>
              <p:nvPr/>
            </p:nvSpPr>
            <p:spPr>
              <a:xfrm flipH="1">
                <a:off x="3858791" y="224237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7" name="타원 156"/>
              <p:cNvSpPr/>
              <p:nvPr/>
            </p:nvSpPr>
            <p:spPr>
              <a:xfrm flipH="1">
                <a:off x="3681725" y="224237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8" name="타원 157"/>
              <p:cNvSpPr/>
              <p:nvPr/>
            </p:nvSpPr>
            <p:spPr>
              <a:xfrm flipH="1">
                <a:off x="3504659" y="224237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9" name="타원 158"/>
              <p:cNvSpPr/>
              <p:nvPr/>
            </p:nvSpPr>
            <p:spPr>
              <a:xfrm flipH="1">
                <a:off x="2796395" y="224237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0" name="타원 159"/>
              <p:cNvSpPr/>
              <p:nvPr/>
            </p:nvSpPr>
            <p:spPr>
              <a:xfrm flipH="1">
                <a:off x="2619329" y="224237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1" name="타원 160"/>
              <p:cNvSpPr/>
              <p:nvPr/>
            </p:nvSpPr>
            <p:spPr>
              <a:xfrm flipH="1">
                <a:off x="3858791" y="242000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2" name="타원 161"/>
              <p:cNvSpPr/>
              <p:nvPr/>
            </p:nvSpPr>
            <p:spPr>
              <a:xfrm flipH="1">
                <a:off x="3681725" y="242000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3" name="타원 162"/>
              <p:cNvSpPr/>
              <p:nvPr/>
            </p:nvSpPr>
            <p:spPr>
              <a:xfrm flipH="1">
                <a:off x="3504659" y="242000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4" name="타원 163"/>
              <p:cNvSpPr/>
              <p:nvPr/>
            </p:nvSpPr>
            <p:spPr>
              <a:xfrm flipH="1">
                <a:off x="2796395" y="242000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5" name="타원 164"/>
              <p:cNvSpPr/>
              <p:nvPr/>
            </p:nvSpPr>
            <p:spPr>
              <a:xfrm flipH="1">
                <a:off x="2619329" y="242000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6" name="타원 165"/>
              <p:cNvSpPr/>
              <p:nvPr/>
            </p:nvSpPr>
            <p:spPr>
              <a:xfrm flipH="1">
                <a:off x="3858791" y="259763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7" name="타원 166"/>
              <p:cNvSpPr/>
              <p:nvPr/>
            </p:nvSpPr>
            <p:spPr>
              <a:xfrm flipH="1">
                <a:off x="3681725" y="259763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8" name="타원 167"/>
              <p:cNvSpPr/>
              <p:nvPr/>
            </p:nvSpPr>
            <p:spPr>
              <a:xfrm flipH="1">
                <a:off x="3504659" y="259763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9" name="타원 168"/>
              <p:cNvSpPr/>
              <p:nvPr/>
            </p:nvSpPr>
            <p:spPr>
              <a:xfrm flipH="1">
                <a:off x="2796395" y="259763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0" name="타원 169"/>
              <p:cNvSpPr/>
              <p:nvPr/>
            </p:nvSpPr>
            <p:spPr>
              <a:xfrm flipH="1">
                <a:off x="2619329" y="259763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1" name="타원 170"/>
              <p:cNvSpPr/>
              <p:nvPr/>
            </p:nvSpPr>
            <p:spPr>
              <a:xfrm flipH="1">
                <a:off x="4212923" y="277526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2" name="타원 171"/>
              <p:cNvSpPr/>
              <p:nvPr/>
            </p:nvSpPr>
            <p:spPr>
              <a:xfrm flipH="1">
                <a:off x="3858791" y="277526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3" name="타원 172"/>
              <p:cNvSpPr/>
              <p:nvPr/>
            </p:nvSpPr>
            <p:spPr>
              <a:xfrm flipH="1">
                <a:off x="3681725" y="277526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4" name="타원 173"/>
              <p:cNvSpPr/>
              <p:nvPr/>
            </p:nvSpPr>
            <p:spPr>
              <a:xfrm flipH="1">
                <a:off x="3504659" y="277526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5" name="타원 174"/>
              <p:cNvSpPr/>
              <p:nvPr/>
            </p:nvSpPr>
            <p:spPr>
              <a:xfrm flipH="1">
                <a:off x="2796395" y="277526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6" name="타원 175"/>
              <p:cNvSpPr/>
              <p:nvPr/>
            </p:nvSpPr>
            <p:spPr>
              <a:xfrm flipH="1">
                <a:off x="2619329" y="277526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7" name="타원 176"/>
              <p:cNvSpPr/>
              <p:nvPr/>
            </p:nvSpPr>
            <p:spPr>
              <a:xfrm flipH="1">
                <a:off x="4212923" y="295289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8" name="타원 177"/>
              <p:cNvSpPr/>
              <p:nvPr/>
            </p:nvSpPr>
            <p:spPr>
              <a:xfrm flipH="1">
                <a:off x="3681725" y="295289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9" name="타원 178"/>
              <p:cNvSpPr/>
              <p:nvPr/>
            </p:nvSpPr>
            <p:spPr>
              <a:xfrm flipH="1">
                <a:off x="3504659" y="295289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0" name="타원 179"/>
              <p:cNvSpPr/>
              <p:nvPr/>
            </p:nvSpPr>
            <p:spPr>
              <a:xfrm flipH="1">
                <a:off x="2796395" y="295289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1" name="타원 180"/>
              <p:cNvSpPr/>
              <p:nvPr/>
            </p:nvSpPr>
            <p:spPr>
              <a:xfrm flipH="1">
                <a:off x="2619329" y="295289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2" name="타원 181"/>
              <p:cNvSpPr/>
              <p:nvPr/>
            </p:nvSpPr>
            <p:spPr>
              <a:xfrm flipH="1">
                <a:off x="4212923" y="313051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3" name="타원 182"/>
              <p:cNvSpPr/>
              <p:nvPr/>
            </p:nvSpPr>
            <p:spPr>
              <a:xfrm flipH="1">
                <a:off x="3681725" y="313051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4" name="타원 183"/>
              <p:cNvSpPr/>
              <p:nvPr/>
            </p:nvSpPr>
            <p:spPr>
              <a:xfrm flipH="1">
                <a:off x="3504659" y="313051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5" name="타원 184"/>
              <p:cNvSpPr/>
              <p:nvPr/>
            </p:nvSpPr>
            <p:spPr>
              <a:xfrm flipH="1">
                <a:off x="4212923" y="330814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6" name="타원 185"/>
              <p:cNvSpPr/>
              <p:nvPr/>
            </p:nvSpPr>
            <p:spPr>
              <a:xfrm flipH="1">
                <a:off x="3681725" y="330814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7" name="타원 186"/>
              <p:cNvSpPr/>
              <p:nvPr/>
            </p:nvSpPr>
            <p:spPr>
              <a:xfrm flipH="1">
                <a:off x="3504659" y="330814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8" name="타원 187"/>
              <p:cNvSpPr/>
              <p:nvPr/>
            </p:nvSpPr>
            <p:spPr>
              <a:xfrm flipH="1">
                <a:off x="4212923" y="348577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9" name="타원 188"/>
              <p:cNvSpPr/>
              <p:nvPr/>
            </p:nvSpPr>
            <p:spPr>
              <a:xfrm flipH="1">
                <a:off x="4035857" y="348577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0" name="타원 189"/>
              <p:cNvSpPr/>
              <p:nvPr/>
            </p:nvSpPr>
            <p:spPr>
              <a:xfrm flipH="1">
                <a:off x="3681725" y="348577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1" name="타원 190"/>
              <p:cNvSpPr/>
              <p:nvPr/>
            </p:nvSpPr>
            <p:spPr>
              <a:xfrm flipH="1">
                <a:off x="3504659" y="348577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2" name="타원 191"/>
              <p:cNvSpPr/>
              <p:nvPr/>
            </p:nvSpPr>
            <p:spPr>
              <a:xfrm flipH="1">
                <a:off x="4212923" y="366340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3" name="타원 192"/>
              <p:cNvSpPr/>
              <p:nvPr/>
            </p:nvSpPr>
            <p:spPr>
              <a:xfrm flipH="1">
                <a:off x="4035857" y="366340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4" name="타원 193"/>
              <p:cNvSpPr/>
              <p:nvPr/>
            </p:nvSpPr>
            <p:spPr>
              <a:xfrm flipH="1">
                <a:off x="3681725" y="366340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5" name="타원 194"/>
              <p:cNvSpPr/>
              <p:nvPr/>
            </p:nvSpPr>
            <p:spPr>
              <a:xfrm flipH="1">
                <a:off x="3504659" y="366340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6" name="타원 195"/>
              <p:cNvSpPr/>
              <p:nvPr/>
            </p:nvSpPr>
            <p:spPr>
              <a:xfrm flipH="1">
                <a:off x="3327593" y="366340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7" name="타원 196"/>
              <p:cNvSpPr/>
              <p:nvPr/>
            </p:nvSpPr>
            <p:spPr>
              <a:xfrm flipH="1">
                <a:off x="4212923" y="384103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8" name="타원 197"/>
              <p:cNvSpPr/>
              <p:nvPr/>
            </p:nvSpPr>
            <p:spPr>
              <a:xfrm flipH="1">
                <a:off x="4035857" y="384103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9" name="타원 198"/>
              <p:cNvSpPr/>
              <p:nvPr/>
            </p:nvSpPr>
            <p:spPr>
              <a:xfrm flipH="1">
                <a:off x="3681725" y="384103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0" name="타원 199"/>
              <p:cNvSpPr/>
              <p:nvPr/>
            </p:nvSpPr>
            <p:spPr>
              <a:xfrm flipH="1">
                <a:off x="3504659" y="384103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1" name="타원 200"/>
              <p:cNvSpPr/>
              <p:nvPr/>
            </p:nvSpPr>
            <p:spPr>
              <a:xfrm flipH="1">
                <a:off x="3327593" y="384103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2" name="타원 201"/>
              <p:cNvSpPr/>
              <p:nvPr/>
            </p:nvSpPr>
            <p:spPr>
              <a:xfrm flipH="1">
                <a:off x="3150527" y="384103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3" name="타원 202"/>
              <p:cNvSpPr/>
              <p:nvPr/>
            </p:nvSpPr>
            <p:spPr>
              <a:xfrm flipH="1">
                <a:off x="2973461" y="384103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4" name="타원 203"/>
              <p:cNvSpPr/>
              <p:nvPr/>
            </p:nvSpPr>
            <p:spPr>
              <a:xfrm flipH="1">
                <a:off x="4212923" y="401865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5" name="타원 204"/>
              <p:cNvSpPr/>
              <p:nvPr/>
            </p:nvSpPr>
            <p:spPr>
              <a:xfrm flipH="1">
                <a:off x="4035857" y="401865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6" name="타원 205"/>
              <p:cNvSpPr/>
              <p:nvPr/>
            </p:nvSpPr>
            <p:spPr>
              <a:xfrm flipH="1">
                <a:off x="3681725" y="401865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7" name="타원 206"/>
              <p:cNvSpPr/>
              <p:nvPr/>
            </p:nvSpPr>
            <p:spPr>
              <a:xfrm flipH="1">
                <a:off x="3504659" y="401865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8" name="타원 207"/>
              <p:cNvSpPr/>
              <p:nvPr/>
            </p:nvSpPr>
            <p:spPr>
              <a:xfrm flipH="1">
                <a:off x="3327593" y="401865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9" name="타원 208"/>
              <p:cNvSpPr/>
              <p:nvPr/>
            </p:nvSpPr>
            <p:spPr>
              <a:xfrm flipH="1">
                <a:off x="3150527" y="401865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0" name="타원 209"/>
              <p:cNvSpPr/>
              <p:nvPr/>
            </p:nvSpPr>
            <p:spPr>
              <a:xfrm flipH="1">
                <a:off x="2973461" y="401865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1" name="타원 210"/>
              <p:cNvSpPr/>
              <p:nvPr/>
            </p:nvSpPr>
            <p:spPr>
              <a:xfrm flipH="1">
                <a:off x="4212923" y="419628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2" name="타원 211"/>
              <p:cNvSpPr/>
              <p:nvPr/>
            </p:nvSpPr>
            <p:spPr>
              <a:xfrm flipH="1">
                <a:off x="4035857" y="419628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3" name="타원 212"/>
              <p:cNvSpPr/>
              <p:nvPr/>
            </p:nvSpPr>
            <p:spPr>
              <a:xfrm flipH="1">
                <a:off x="3504659" y="419628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4" name="타원 213"/>
              <p:cNvSpPr/>
              <p:nvPr/>
            </p:nvSpPr>
            <p:spPr>
              <a:xfrm flipH="1">
                <a:off x="3327593" y="419628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5" name="타원 214"/>
              <p:cNvSpPr/>
              <p:nvPr/>
            </p:nvSpPr>
            <p:spPr>
              <a:xfrm flipH="1">
                <a:off x="3150527" y="419628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6" name="타원 215"/>
              <p:cNvSpPr/>
              <p:nvPr/>
            </p:nvSpPr>
            <p:spPr>
              <a:xfrm flipH="1">
                <a:off x="2973461" y="419628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7" name="타원 216"/>
              <p:cNvSpPr/>
              <p:nvPr/>
            </p:nvSpPr>
            <p:spPr>
              <a:xfrm flipH="1">
                <a:off x="4212923" y="437391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8" name="타원 217"/>
              <p:cNvSpPr/>
              <p:nvPr/>
            </p:nvSpPr>
            <p:spPr>
              <a:xfrm flipH="1">
                <a:off x="4035857" y="437391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9" name="타원 218"/>
              <p:cNvSpPr/>
              <p:nvPr/>
            </p:nvSpPr>
            <p:spPr>
              <a:xfrm flipH="1">
                <a:off x="3858791" y="437391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0" name="타원 219"/>
              <p:cNvSpPr/>
              <p:nvPr/>
            </p:nvSpPr>
            <p:spPr>
              <a:xfrm flipH="1">
                <a:off x="3504659" y="437391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1" name="타원 220"/>
              <p:cNvSpPr/>
              <p:nvPr/>
            </p:nvSpPr>
            <p:spPr>
              <a:xfrm flipH="1">
                <a:off x="3327593" y="437391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2" name="타원 221"/>
              <p:cNvSpPr/>
              <p:nvPr/>
            </p:nvSpPr>
            <p:spPr>
              <a:xfrm flipH="1">
                <a:off x="3150527" y="437391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3" name="타원 222"/>
              <p:cNvSpPr/>
              <p:nvPr/>
            </p:nvSpPr>
            <p:spPr>
              <a:xfrm flipH="1">
                <a:off x="2973461" y="437391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4" name="타원 223"/>
              <p:cNvSpPr/>
              <p:nvPr/>
            </p:nvSpPr>
            <p:spPr>
              <a:xfrm flipH="1">
                <a:off x="4212923" y="455154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5" name="타원 224"/>
              <p:cNvSpPr/>
              <p:nvPr/>
            </p:nvSpPr>
            <p:spPr>
              <a:xfrm flipH="1">
                <a:off x="4035857" y="455154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6" name="타원 225"/>
              <p:cNvSpPr/>
              <p:nvPr/>
            </p:nvSpPr>
            <p:spPr>
              <a:xfrm flipH="1">
                <a:off x="3858791" y="455154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7" name="타원 226"/>
              <p:cNvSpPr/>
              <p:nvPr/>
            </p:nvSpPr>
            <p:spPr>
              <a:xfrm flipH="1">
                <a:off x="3681725" y="455154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8" name="타원 227"/>
              <p:cNvSpPr/>
              <p:nvPr/>
            </p:nvSpPr>
            <p:spPr>
              <a:xfrm flipH="1">
                <a:off x="3327593" y="455154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9" name="타원 228"/>
              <p:cNvSpPr/>
              <p:nvPr/>
            </p:nvSpPr>
            <p:spPr>
              <a:xfrm flipH="1">
                <a:off x="3150527" y="455154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0" name="타원 229"/>
              <p:cNvSpPr/>
              <p:nvPr/>
            </p:nvSpPr>
            <p:spPr>
              <a:xfrm flipH="1">
                <a:off x="2973461" y="455154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1" name="타원 230"/>
              <p:cNvSpPr/>
              <p:nvPr/>
            </p:nvSpPr>
            <p:spPr>
              <a:xfrm flipH="1">
                <a:off x="2796395" y="455154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2" name="타원 231"/>
              <p:cNvSpPr/>
              <p:nvPr/>
            </p:nvSpPr>
            <p:spPr>
              <a:xfrm flipH="1">
                <a:off x="4212923" y="472916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3" name="타원 232"/>
              <p:cNvSpPr/>
              <p:nvPr/>
            </p:nvSpPr>
            <p:spPr>
              <a:xfrm flipH="1">
                <a:off x="4035857" y="472916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4" name="타원 233"/>
              <p:cNvSpPr/>
              <p:nvPr/>
            </p:nvSpPr>
            <p:spPr>
              <a:xfrm flipH="1">
                <a:off x="3858791" y="472916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5" name="타원 234"/>
              <p:cNvSpPr/>
              <p:nvPr/>
            </p:nvSpPr>
            <p:spPr>
              <a:xfrm flipH="1">
                <a:off x="3681725" y="472916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6" name="타원 235"/>
              <p:cNvSpPr/>
              <p:nvPr/>
            </p:nvSpPr>
            <p:spPr>
              <a:xfrm flipH="1">
                <a:off x="3504659" y="472916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7" name="타원 236"/>
              <p:cNvSpPr/>
              <p:nvPr/>
            </p:nvSpPr>
            <p:spPr>
              <a:xfrm flipH="1">
                <a:off x="3327593" y="472916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8" name="타원 237"/>
              <p:cNvSpPr/>
              <p:nvPr/>
            </p:nvSpPr>
            <p:spPr>
              <a:xfrm flipH="1">
                <a:off x="3150527" y="472916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9" name="타원 238"/>
              <p:cNvSpPr/>
              <p:nvPr/>
            </p:nvSpPr>
            <p:spPr>
              <a:xfrm flipH="1">
                <a:off x="2973461" y="472916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0" name="타원 239"/>
              <p:cNvSpPr/>
              <p:nvPr/>
            </p:nvSpPr>
            <p:spPr>
              <a:xfrm flipH="1">
                <a:off x="2796395" y="472916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3" name="그룹 2"/>
          <p:cNvGrpSpPr/>
          <p:nvPr/>
        </p:nvGrpSpPr>
        <p:grpSpPr>
          <a:xfrm>
            <a:off x="7688663" y="2194350"/>
            <a:ext cx="1620000" cy="1620000"/>
            <a:chOff x="7051521" y="1924350"/>
            <a:chExt cx="1620000" cy="1620000"/>
          </a:xfrm>
        </p:grpSpPr>
        <p:sp>
          <p:nvSpPr>
            <p:cNvPr id="246" name="직사각형 245"/>
            <p:cNvSpPr/>
            <p:nvPr/>
          </p:nvSpPr>
          <p:spPr>
            <a:xfrm>
              <a:off x="7051521" y="1924350"/>
              <a:ext cx="540000" cy="540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249" name="직사각형 248"/>
            <p:cNvSpPr/>
            <p:nvPr/>
          </p:nvSpPr>
          <p:spPr>
            <a:xfrm>
              <a:off x="7591521" y="1924350"/>
              <a:ext cx="540000" cy="54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250" name="직사각형 249"/>
            <p:cNvSpPr/>
            <p:nvPr/>
          </p:nvSpPr>
          <p:spPr>
            <a:xfrm>
              <a:off x="8131521" y="1924350"/>
              <a:ext cx="540000" cy="54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252" name="직사각형 251"/>
            <p:cNvSpPr/>
            <p:nvPr/>
          </p:nvSpPr>
          <p:spPr>
            <a:xfrm>
              <a:off x="7051521" y="2464350"/>
              <a:ext cx="540000" cy="54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253" name="직사각형 252"/>
            <p:cNvSpPr/>
            <p:nvPr/>
          </p:nvSpPr>
          <p:spPr>
            <a:xfrm>
              <a:off x="7591521" y="2464350"/>
              <a:ext cx="540000" cy="540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254" name="직사각형 253"/>
            <p:cNvSpPr/>
            <p:nvPr/>
          </p:nvSpPr>
          <p:spPr>
            <a:xfrm>
              <a:off x="8131521" y="2464350"/>
              <a:ext cx="540000" cy="540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255" name="직사각형 254"/>
            <p:cNvSpPr/>
            <p:nvPr/>
          </p:nvSpPr>
          <p:spPr>
            <a:xfrm>
              <a:off x="7051521" y="3004350"/>
              <a:ext cx="540000" cy="540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256" name="직사각형 255"/>
            <p:cNvSpPr/>
            <p:nvPr/>
          </p:nvSpPr>
          <p:spPr>
            <a:xfrm>
              <a:off x="7591521" y="3004350"/>
              <a:ext cx="540000" cy="54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257" name="직사각형 256"/>
            <p:cNvSpPr/>
            <p:nvPr/>
          </p:nvSpPr>
          <p:spPr>
            <a:xfrm>
              <a:off x="8131521" y="3004350"/>
              <a:ext cx="540000" cy="540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9848663" y="2194350"/>
            <a:ext cx="1620000" cy="1620000"/>
            <a:chOff x="9211521" y="1924350"/>
            <a:chExt cx="1620000" cy="1620000"/>
          </a:xfrm>
        </p:grpSpPr>
        <p:grpSp>
          <p:nvGrpSpPr>
            <p:cNvPr id="2" name="그룹 1"/>
            <p:cNvGrpSpPr/>
            <p:nvPr/>
          </p:nvGrpSpPr>
          <p:grpSpPr>
            <a:xfrm>
              <a:off x="9751521" y="1924350"/>
              <a:ext cx="540000" cy="540000"/>
              <a:chOff x="7762721" y="1300781"/>
              <a:chExt cx="540000" cy="540000"/>
            </a:xfrm>
          </p:grpSpPr>
          <p:sp>
            <p:nvSpPr>
              <p:cNvPr id="244" name="직사각형 243"/>
              <p:cNvSpPr/>
              <p:nvPr/>
            </p:nvSpPr>
            <p:spPr>
              <a:xfrm>
                <a:off x="7762721" y="1300781"/>
                <a:ext cx="540000" cy="5400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 dirty="0"/>
              </a:p>
            </p:txBody>
          </p:sp>
          <p:sp>
            <p:nvSpPr>
              <p:cNvPr id="245" name="타원 244"/>
              <p:cNvSpPr/>
              <p:nvPr/>
            </p:nvSpPr>
            <p:spPr>
              <a:xfrm>
                <a:off x="7838887" y="1376947"/>
                <a:ext cx="387668" cy="387668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</p:grpSp>
        <p:sp>
          <p:nvSpPr>
            <p:cNvPr id="264" name="직사각형 263"/>
            <p:cNvSpPr/>
            <p:nvPr/>
          </p:nvSpPr>
          <p:spPr>
            <a:xfrm>
              <a:off x="9211521" y="1924350"/>
              <a:ext cx="540000" cy="540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268" name="직사각형 267"/>
            <p:cNvSpPr/>
            <p:nvPr/>
          </p:nvSpPr>
          <p:spPr>
            <a:xfrm>
              <a:off x="9751521" y="2464350"/>
              <a:ext cx="540000" cy="540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269" name="직사각형 268"/>
            <p:cNvSpPr/>
            <p:nvPr/>
          </p:nvSpPr>
          <p:spPr>
            <a:xfrm>
              <a:off x="10291521" y="2464350"/>
              <a:ext cx="540000" cy="540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270" name="직사각형 269"/>
            <p:cNvSpPr/>
            <p:nvPr/>
          </p:nvSpPr>
          <p:spPr>
            <a:xfrm>
              <a:off x="9211521" y="3004350"/>
              <a:ext cx="540000" cy="540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272" name="직사각형 271"/>
            <p:cNvSpPr/>
            <p:nvPr/>
          </p:nvSpPr>
          <p:spPr>
            <a:xfrm>
              <a:off x="10291521" y="3004350"/>
              <a:ext cx="540000" cy="540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grpSp>
          <p:nvGrpSpPr>
            <p:cNvPr id="273" name="그룹 272"/>
            <p:cNvGrpSpPr/>
            <p:nvPr/>
          </p:nvGrpSpPr>
          <p:grpSpPr>
            <a:xfrm>
              <a:off x="10291521" y="1924350"/>
              <a:ext cx="540000" cy="540000"/>
              <a:chOff x="7762721" y="1300781"/>
              <a:chExt cx="540000" cy="540000"/>
            </a:xfrm>
          </p:grpSpPr>
          <p:sp>
            <p:nvSpPr>
              <p:cNvPr id="274" name="직사각형 273"/>
              <p:cNvSpPr/>
              <p:nvPr/>
            </p:nvSpPr>
            <p:spPr>
              <a:xfrm>
                <a:off x="7762721" y="1300781"/>
                <a:ext cx="540000" cy="5400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 dirty="0"/>
              </a:p>
            </p:txBody>
          </p:sp>
          <p:sp>
            <p:nvSpPr>
              <p:cNvPr id="275" name="타원 274"/>
              <p:cNvSpPr/>
              <p:nvPr/>
            </p:nvSpPr>
            <p:spPr>
              <a:xfrm>
                <a:off x="7838887" y="1376947"/>
                <a:ext cx="387668" cy="387668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</p:grpSp>
        <p:grpSp>
          <p:nvGrpSpPr>
            <p:cNvPr id="276" name="그룹 275"/>
            <p:cNvGrpSpPr/>
            <p:nvPr/>
          </p:nvGrpSpPr>
          <p:grpSpPr>
            <a:xfrm>
              <a:off x="9211521" y="2464350"/>
              <a:ext cx="540000" cy="540000"/>
              <a:chOff x="7762721" y="1300781"/>
              <a:chExt cx="540000" cy="540000"/>
            </a:xfrm>
          </p:grpSpPr>
          <p:sp>
            <p:nvSpPr>
              <p:cNvPr id="277" name="직사각형 276"/>
              <p:cNvSpPr/>
              <p:nvPr/>
            </p:nvSpPr>
            <p:spPr>
              <a:xfrm>
                <a:off x="7762721" y="1300781"/>
                <a:ext cx="540000" cy="5400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 dirty="0"/>
              </a:p>
            </p:txBody>
          </p:sp>
          <p:sp>
            <p:nvSpPr>
              <p:cNvPr id="278" name="타원 277"/>
              <p:cNvSpPr/>
              <p:nvPr/>
            </p:nvSpPr>
            <p:spPr>
              <a:xfrm>
                <a:off x="7838887" y="1376947"/>
                <a:ext cx="387668" cy="387668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</p:grpSp>
        <p:grpSp>
          <p:nvGrpSpPr>
            <p:cNvPr id="279" name="그룹 278"/>
            <p:cNvGrpSpPr/>
            <p:nvPr/>
          </p:nvGrpSpPr>
          <p:grpSpPr>
            <a:xfrm>
              <a:off x="9751521" y="3004350"/>
              <a:ext cx="540000" cy="540000"/>
              <a:chOff x="7762721" y="1300781"/>
              <a:chExt cx="540000" cy="540000"/>
            </a:xfrm>
          </p:grpSpPr>
          <p:sp>
            <p:nvSpPr>
              <p:cNvPr id="280" name="직사각형 279"/>
              <p:cNvSpPr/>
              <p:nvPr/>
            </p:nvSpPr>
            <p:spPr>
              <a:xfrm>
                <a:off x="7762721" y="1300781"/>
                <a:ext cx="540000" cy="5400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 dirty="0"/>
              </a:p>
            </p:txBody>
          </p:sp>
          <p:sp>
            <p:nvSpPr>
              <p:cNvPr id="281" name="타원 280"/>
              <p:cNvSpPr/>
              <p:nvPr/>
            </p:nvSpPr>
            <p:spPr>
              <a:xfrm>
                <a:off x="7838887" y="1376947"/>
                <a:ext cx="387668" cy="387668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</p:grpSp>
      </p:grpSp>
      <p:grpSp>
        <p:nvGrpSpPr>
          <p:cNvPr id="124" name="그룹 123"/>
          <p:cNvGrpSpPr/>
          <p:nvPr/>
        </p:nvGrpSpPr>
        <p:grpSpPr>
          <a:xfrm>
            <a:off x="4746738" y="675016"/>
            <a:ext cx="2531691" cy="4737985"/>
            <a:chOff x="4746738" y="-541700"/>
            <a:chExt cx="2531691" cy="4737985"/>
          </a:xfrm>
        </p:grpSpPr>
        <p:sp>
          <p:nvSpPr>
            <p:cNvPr id="271" name="직사각형 270"/>
            <p:cNvSpPr/>
            <p:nvPr/>
          </p:nvSpPr>
          <p:spPr>
            <a:xfrm rot="16200000">
              <a:off x="5252064" y="3067876"/>
              <a:ext cx="1549088" cy="707730"/>
            </a:xfrm>
            <a:prstGeom prst="rect">
              <a:avLst/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2" name="사다리꼴 281"/>
            <p:cNvSpPr/>
            <p:nvPr/>
          </p:nvSpPr>
          <p:spPr>
            <a:xfrm rot="10800000">
              <a:off x="5331250" y="1286177"/>
              <a:ext cx="1390715" cy="1361020"/>
            </a:xfrm>
            <a:prstGeom prst="trapezoid">
              <a:avLst/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3" name="대각선 줄무늬 282"/>
            <p:cNvSpPr/>
            <p:nvPr/>
          </p:nvSpPr>
          <p:spPr>
            <a:xfrm rot="17158928">
              <a:off x="4720827" y="-313092"/>
              <a:ext cx="1773085" cy="1721263"/>
            </a:xfrm>
            <a:prstGeom prst="diagStripe">
              <a:avLst/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84" name="대각선 줄무늬 283"/>
            <p:cNvSpPr/>
            <p:nvPr/>
          </p:nvSpPr>
          <p:spPr>
            <a:xfrm rot="15241072" flipV="1">
              <a:off x="5531255" y="-313092"/>
              <a:ext cx="1773085" cy="1721263"/>
            </a:xfrm>
            <a:prstGeom prst="diagStripe">
              <a:avLst/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85" name="직사각형 284"/>
            <p:cNvSpPr/>
            <p:nvPr/>
          </p:nvSpPr>
          <p:spPr>
            <a:xfrm rot="16200000">
              <a:off x="5551518" y="-1322166"/>
              <a:ext cx="912707" cy="247363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248" name="표 2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5985403"/>
              </p:ext>
            </p:extLst>
          </p:nvPr>
        </p:nvGraphicFramePr>
        <p:xfrm>
          <a:off x="4888627" y="2098381"/>
          <a:ext cx="2275960" cy="2406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3798">
                  <a:extLst>
                    <a:ext uri="{9D8B030D-6E8A-4147-A177-3AD203B41FA5}">
                      <a16:colId xmlns:a16="http://schemas.microsoft.com/office/drawing/2014/main" val="3676621474"/>
                    </a:ext>
                  </a:extLst>
                </a:gridCol>
                <a:gridCol w="113798">
                  <a:extLst>
                    <a:ext uri="{9D8B030D-6E8A-4147-A177-3AD203B41FA5}">
                      <a16:colId xmlns:a16="http://schemas.microsoft.com/office/drawing/2014/main" val="1564058623"/>
                    </a:ext>
                  </a:extLst>
                </a:gridCol>
                <a:gridCol w="113798">
                  <a:extLst>
                    <a:ext uri="{9D8B030D-6E8A-4147-A177-3AD203B41FA5}">
                      <a16:colId xmlns:a16="http://schemas.microsoft.com/office/drawing/2014/main" val="639783460"/>
                    </a:ext>
                  </a:extLst>
                </a:gridCol>
                <a:gridCol w="113798">
                  <a:extLst>
                    <a:ext uri="{9D8B030D-6E8A-4147-A177-3AD203B41FA5}">
                      <a16:colId xmlns:a16="http://schemas.microsoft.com/office/drawing/2014/main" val="1208795339"/>
                    </a:ext>
                  </a:extLst>
                </a:gridCol>
                <a:gridCol w="113798">
                  <a:extLst>
                    <a:ext uri="{9D8B030D-6E8A-4147-A177-3AD203B41FA5}">
                      <a16:colId xmlns:a16="http://schemas.microsoft.com/office/drawing/2014/main" val="3394705516"/>
                    </a:ext>
                  </a:extLst>
                </a:gridCol>
                <a:gridCol w="113798">
                  <a:extLst>
                    <a:ext uri="{9D8B030D-6E8A-4147-A177-3AD203B41FA5}">
                      <a16:colId xmlns:a16="http://schemas.microsoft.com/office/drawing/2014/main" val="2094769375"/>
                    </a:ext>
                  </a:extLst>
                </a:gridCol>
                <a:gridCol w="113798">
                  <a:extLst>
                    <a:ext uri="{9D8B030D-6E8A-4147-A177-3AD203B41FA5}">
                      <a16:colId xmlns:a16="http://schemas.microsoft.com/office/drawing/2014/main" val="606348083"/>
                    </a:ext>
                  </a:extLst>
                </a:gridCol>
                <a:gridCol w="113798">
                  <a:extLst>
                    <a:ext uri="{9D8B030D-6E8A-4147-A177-3AD203B41FA5}">
                      <a16:colId xmlns:a16="http://schemas.microsoft.com/office/drawing/2014/main" val="4003750455"/>
                    </a:ext>
                  </a:extLst>
                </a:gridCol>
                <a:gridCol w="113798">
                  <a:extLst>
                    <a:ext uri="{9D8B030D-6E8A-4147-A177-3AD203B41FA5}">
                      <a16:colId xmlns:a16="http://schemas.microsoft.com/office/drawing/2014/main" val="843881615"/>
                    </a:ext>
                  </a:extLst>
                </a:gridCol>
                <a:gridCol w="113798">
                  <a:extLst>
                    <a:ext uri="{9D8B030D-6E8A-4147-A177-3AD203B41FA5}">
                      <a16:colId xmlns:a16="http://schemas.microsoft.com/office/drawing/2014/main" val="3209243560"/>
                    </a:ext>
                  </a:extLst>
                </a:gridCol>
                <a:gridCol w="113798">
                  <a:extLst>
                    <a:ext uri="{9D8B030D-6E8A-4147-A177-3AD203B41FA5}">
                      <a16:colId xmlns:a16="http://schemas.microsoft.com/office/drawing/2014/main" val="3659644148"/>
                    </a:ext>
                  </a:extLst>
                </a:gridCol>
                <a:gridCol w="113798">
                  <a:extLst>
                    <a:ext uri="{9D8B030D-6E8A-4147-A177-3AD203B41FA5}">
                      <a16:colId xmlns:a16="http://schemas.microsoft.com/office/drawing/2014/main" val="3501736865"/>
                    </a:ext>
                  </a:extLst>
                </a:gridCol>
                <a:gridCol w="113798">
                  <a:extLst>
                    <a:ext uri="{9D8B030D-6E8A-4147-A177-3AD203B41FA5}">
                      <a16:colId xmlns:a16="http://schemas.microsoft.com/office/drawing/2014/main" val="3790481748"/>
                    </a:ext>
                  </a:extLst>
                </a:gridCol>
                <a:gridCol w="113798">
                  <a:extLst>
                    <a:ext uri="{9D8B030D-6E8A-4147-A177-3AD203B41FA5}">
                      <a16:colId xmlns:a16="http://schemas.microsoft.com/office/drawing/2014/main" val="1990269007"/>
                    </a:ext>
                  </a:extLst>
                </a:gridCol>
                <a:gridCol w="113798">
                  <a:extLst>
                    <a:ext uri="{9D8B030D-6E8A-4147-A177-3AD203B41FA5}">
                      <a16:colId xmlns:a16="http://schemas.microsoft.com/office/drawing/2014/main" val="2702542221"/>
                    </a:ext>
                  </a:extLst>
                </a:gridCol>
                <a:gridCol w="113798">
                  <a:extLst>
                    <a:ext uri="{9D8B030D-6E8A-4147-A177-3AD203B41FA5}">
                      <a16:colId xmlns:a16="http://schemas.microsoft.com/office/drawing/2014/main" val="1543298860"/>
                    </a:ext>
                  </a:extLst>
                </a:gridCol>
                <a:gridCol w="113798">
                  <a:extLst>
                    <a:ext uri="{9D8B030D-6E8A-4147-A177-3AD203B41FA5}">
                      <a16:colId xmlns:a16="http://schemas.microsoft.com/office/drawing/2014/main" val="1342591360"/>
                    </a:ext>
                  </a:extLst>
                </a:gridCol>
                <a:gridCol w="113798">
                  <a:extLst>
                    <a:ext uri="{9D8B030D-6E8A-4147-A177-3AD203B41FA5}">
                      <a16:colId xmlns:a16="http://schemas.microsoft.com/office/drawing/2014/main" val="540367187"/>
                    </a:ext>
                  </a:extLst>
                </a:gridCol>
                <a:gridCol w="113798">
                  <a:extLst>
                    <a:ext uri="{9D8B030D-6E8A-4147-A177-3AD203B41FA5}">
                      <a16:colId xmlns:a16="http://schemas.microsoft.com/office/drawing/2014/main" val="1961177077"/>
                    </a:ext>
                  </a:extLst>
                </a:gridCol>
                <a:gridCol w="113798">
                  <a:extLst>
                    <a:ext uri="{9D8B030D-6E8A-4147-A177-3AD203B41FA5}">
                      <a16:colId xmlns:a16="http://schemas.microsoft.com/office/drawing/2014/main" val="2077310757"/>
                    </a:ext>
                  </a:extLst>
                </a:gridCol>
              </a:tblGrid>
              <a:tr h="115618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extLst>
                  <a:ext uri="{0D108BD9-81ED-4DB2-BD59-A6C34878D82A}">
                    <a16:rowId xmlns:a16="http://schemas.microsoft.com/office/drawing/2014/main" val="4079396390"/>
                  </a:ext>
                </a:extLst>
              </a:tr>
              <a:tr h="115618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extLst>
                  <a:ext uri="{0D108BD9-81ED-4DB2-BD59-A6C34878D82A}">
                    <a16:rowId xmlns:a16="http://schemas.microsoft.com/office/drawing/2014/main" val="376477341"/>
                  </a:ext>
                </a:extLst>
              </a:tr>
              <a:tr h="115618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extLst>
                  <a:ext uri="{0D108BD9-81ED-4DB2-BD59-A6C34878D82A}">
                    <a16:rowId xmlns:a16="http://schemas.microsoft.com/office/drawing/2014/main" val="1678727663"/>
                  </a:ext>
                </a:extLst>
              </a:tr>
              <a:tr h="115618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extLst>
                  <a:ext uri="{0D108BD9-81ED-4DB2-BD59-A6C34878D82A}">
                    <a16:rowId xmlns:a16="http://schemas.microsoft.com/office/drawing/2014/main" val="2289493263"/>
                  </a:ext>
                </a:extLst>
              </a:tr>
              <a:tr h="115618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extLst>
                  <a:ext uri="{0D108BD9-81ED-4DB2-BD59-A6C34878D82A}">
                    <a16:rowId xmlns:a16="http://schemas.microsoft.com/office/drawing/2014/main" val="4265808569"/>
                  </a:ext>
                </a:extLst>
              </a:tr>
              <a:tr h="115618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extLst>
                  <a:ext uri="{0D108BD9-81ED-4DB2-BD59-A6C34878D82A}">
                    <a16:rowId xmlns:a16="http://schemas.microsoft.com/office/drawing/2014/main" val="229721017"/>
                  </a:ext>
                </a:extLst>
              </a:tr>
              <a:tr h="115618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extLst>
                  <a:ext uri="{0D108BD9-81ED-4DB2-BD59-A6C34878D82A}">
                    <a16:rowId xmlns:a16="http://schemas.microsoft.com/office/drawing/2014/main" val="300813489"/>
                  </a:ext>
                </a:extLst>
              </a:tr>
              <a:tr h="115618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extLst>
                  <a:ext uri="{0D108BD9-81ED-4DB2-BD59-A6C34878D82A}">
                    <a16:rowId xmlns:a16="http://schemas.microsoft.com/office/drawing/2014/main" val="1808951696"/>
                  </a:ext>
                </a:extLst>
              </a:tr>
              <a:tr h="115618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extLst>
                  <a:ext uri="{0D108BD9-81ED-4DB2-BD59-A6C34878D82A}">
                    <a16:rowId xmlns:a16="http://schemas.microsoft.com/office/drawing/2014/main" val="2597197871"/>
                  </a:ext>
                </a:extLst>
              </a:tr>
              <a:tr h="115618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extLst>
                  <a:ext uri="{0D108BD9-81ED-4DB2-BD59-A6C34878D82A}">
                    <a16:rowId xmlns:a16="http://schemas.microsoft.com/office/drawing/2014/main" val="31722186"/>
                  </a:ext>
                </a:extLst>
              </a:tr>
              <a:tr h="115618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extLst>
                  <a:ext uri="{0D108BD9-81ED-4DB2-BD59-A6C34878D82A}">
                    <a16:rowId xmlns:a16="http://schemas.microsoft.com/office/drawing/2014/main" val="832186324"/>
                  </a:ext>
                </a:extLst>
              </a:tr>
              <a:tr h="115618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extLst>
                  <a:ext uri="{0D108BD9-81ED-4DB2-BD59-A6C34878D82A}">
                    <a16:rowId xmlns:a16="http://schemas.microsoft.com/office/drawing/2014/main" val="392919316"/>
                  </a:ext>
                </a:extLst>
              </a:tr>
              <a:tr h="115618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extLst>
                  <a:ext uri="{0D108BD9-81ED-4DB2-BD59-A6C34878D82A}">
                    <a16:rowId xmlns:a16="http://schemas.microsoft.com/office/drawing/2014/main" val="2313354826"/>
                  </a:ext>
                </a:extLst>
              </a:tr>
              <a:tr h="115618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extLst>
                  <a:ext uri="{0D108BD9-81ED-4DB2-BD59-A6C34878D82A}">
                    <a16:rowId xmlns:a16="http://schemas.microsoft.com/office/drawing/2014/main" val="3932398514"/>
                  </a:ext>
                </a:extLst>
              </a:tr>
              <a:tr h="115618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extLst>
                  <a:ext uri="{0D108BD9-81ED-4DB2-BD59-A6C34878D82A}">
                    <a16:rowId xmlns:a16="http://schemas.microsoft.com/office/drawing/2014/main" val="1158848724"/>
                  </a:ext>
                </a:extLst>
              </a:tr>
              <a:tr h="115618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extLst>
                  <a:ext uri="{0D108BD9-81ED-4DB2-BD59-A6C34878D82A}">
                    <a16:rowId xmlns:a16="http://schemas.microsoft.com/office/drawing/2014/main" val="1946448833"/>
                  </a:ext>
                </a:extLst>
              </a:tr>
              <a:tr h="115618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extLst>
                  <a:ext uri="{0D108BD9-81ED-4DB2-BD59-A6C34878D82A}">
                    <a16:rowId xmlns:a16="http://schemas.microsoft.com/office/drawing/2014/main" val="2782380374"/>
                  </a:ext>
                </a:extLst>
              </a:tr>
              <a:tr h="115618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extLst>
                  <a:ext uri="{0D108BD9-81ED-4DB2-BD59-A6C34878D82A}">
                    <a16:rowId xmlns:a16="http://schemas.microsoft.com/office/drawing/2014/main" val="2386145018"/>
                  </a:ext>
                </a:extLst>
              </a:tr>
              <a:tr h="115618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extLst>
                  <a:ext uri="{0D108BD9-81ED-4DB2-BD59-A6C34878D82A}">
                    <a16:rowId xmlns:a16="http://schemas.microsoft.com/office/drawing/2014/main" val="2012228233"/>
                  </a:ext>
                </a:extLst>
              </a:tr>
              <a:tr h="115618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28905" marR="28905" marT="14452" marB="14452"/>
                </a:tc>
                <a:extLst>
                  <a:ext uri="{0D108BD9-81ED-4DB2-BD59-A6C34878D82A}">
                    <a16:rowId xmlns:a16="http://schemas.microsoft.com/office/drawing/2014/main" val="5578815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04993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-293861" y="1730832"/>
            <a:ext cx="4743450" cy="3190875"/>
            <a:chOff x="2131264" y="2306707"/>
            <a:chExt cx="4743450" cy="3190875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31264" y="2306707"/>
              <a:ext cx="4743450" cy="3190875"/>
            </a:xfrm>
            <a:prstGeom prst="rect">
              <a:avLst/>
            </a:prstGeom>
          </p:spPr>
        </p:pic>
        <p:sp>
          <p:nvSpPr>
            <p:cNvPr id="5" name="직사각형 4"/>
            <p:cNvSpPr/>
            <p:nvPr/>
          </p:nvSpPr>
          <p:spPr>
            <a:xfrm>
              <a:off x="2200275" y="2333625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5168507" y="353109"/>
            <a:ext cx="6814250" cy="4437545"/>
            <a:chOff x="5168507" y="353109"/>
            <a:chExt cx="6814250" cy="4437545"/>
          </a:xfrm>
        </p:grpSpPr>
        <p:sp>
          <p:nvSpPr>
            <p:cNvPr id="19" name="타원 18"/>
            <p:cNvSpPr/>
            <p:nvPr/>
          </p:nvSpPr>
          <p:spPr>
            <a:xfrm>
              <a:off x="9510244" y="653351"/>
              <a:ext cx="2227881" cy="1403871"/>
            </a:xfrm>
            <a:prstGeom prst="ellipse">
              <a:avLst/>
            </a:prstGeom>
            <a:solidFill>
              <a:srgbClr val="FF7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/>
            <p:cNvSpPr/>
            <p:nvPr/>
          </p:nvSpPr>
          <p:spPr>
            <a:xfrm>
              <a:off x="9626815" y="2581485"/>
              <a:ext cx="1994740" cy="125696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/>
            <p:cNvSpPr/>
            <p:nvPr/>
          </p:nvSpPr>
          <p:spPr>
            <a:xfrm>
              <a:off x="7747182" y="1712526"/>
              <a:ext cx="2373282" cy="1495494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/>
            <p:cNvSpPr/>
            <p:nvPr/>
          </p:nvSpPr>
          <p:spPr>
            <a:xfrm>
              <a:off x="6313413" y="818232"/>
              <a:ext cx="2198917" cy="138562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" name="직선 화살표 연결선 2"/>
            <p:cNvCxnSpPr/>
            <p:nvPr/>
          </p:nvCxnSpPr>
          <p:spPr>
            <a:xfrm flipV="1">
              <a:off x="6231255" y="676275"/>
              <a:ext cx="0" cy="36000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직선 화살표 연결선 7"/>
            <p:cNvCxnSpPr/>
            <p:nvPr/>
          </p:nvCxnSpPr>
          <p:spPr>
            <a:xfrm>
              <a:off x="6046470" y="4090035"/>
              <a:ext cx="563499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6788984" y="1326376"/>
              <a:ext cx="12477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Analytical</a:t>
              </a:r>
              <a:endParaRPr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040378" y="2275607"/>
              <a:ext cx="17868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Semi-Analytical</a:t>
              </a:r>
              <a:endParaRPr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9757410" y="3025299"/>
              <a:ext cx="17335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latin typeface="Arial" panose="020B0604020202020204" pitchFamily="34" charset="0"/>
                  <a:cs typeface="Arial" panose="020B0604020202020204" pitchFamily="34" charset="0"/>
                </a:rPr>
                <a:t>Numerical tool</a:t>
              </a:r>
              <a:endParaRPr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9592401" y="1170620"/>
              <a:ext cx="20635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latin typeface="Arial" panose="020B0604020202020204" pitchFamily="34" charset="0"/>
                  <a:cs typeface="Arial" panose="020B0604020202020204" pitchFamily="34" charset="0"/>
                </a:rPr>
                <a:t>Machine Learning</a:t>
              </a:r>
              <a:endParaRPr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168507" y="353109"/>
              <a:ext cx="10627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latin typeface="Arial" panose="020B0604020202020204" pitchFamily="34" charset="0"/>
                  <a:cs typeface="Arial" panose="020B0604020202020204" pitchFamily="34" charset="0"/>
                </a:rPr>
                <a:t>Design</a:t>
              </a:r>
            </a:p>
            <a:p>
              <a:r>
                <a:rPr lang="en-US" altLang="ko-KR" dirty="0" smtClean="0">
                  <a:latin typeface="Arial" panose="020B0604020202020204" pitchFamily="34" charset="0"/>
                  <a:cs typeface="Arial" panose="020B0604020202020204" pitchFamily="34" charset="0"/>
                </a:rPr>
                <a:t>Feasibly</a:t>
              </a:r>
              <a:endParaRPr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0659632" y="4144323"/>
              <a:ext cx="13231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Spectral</a:t>
              </a:r>
            </a:p>
            <a:p>
              <a:r>
                <a:rPr lang="en-US" altLang="ko-KR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Complexity</a:t>
              </a:r>
              <a:endParaRPr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9827268" y="4110067"/>
              <a:ext cx="6699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latin typeface="Arial" panose="020B0604020202020204" pitchFamily="34" charset="0"/>
                  <a:cs typeface="Arial" panose="020B0604020202020204" pitchFamily="34" charset="0"/>
                </a:rPr>
                <a:t>High</a:t>
              </a:r>
              <a:endParaRPr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082993" y="4102305"/>
              <a:ext cx="10109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latin typeface="Arial" panose="020B0604020202020204" pitchFamily="34" charset="0"/>
                  <a:cs typeface="Arial" panose="020B0604020202020204" pitchFamily="34" charset="0"/>
                </a:rPr>
                <a:t>Medium</a:t>
              </a:r>
              <a:endParaRPr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704106" y="4110067"/>
              <a:ext cx="6455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latin typeface="Arial" panose="020B0604020202020204" pitchFamily="34" charset="0"/>
                  <a:cs typeface="Arial" panose="020B0604020202020204" pitchFamily="34" charset="0"/>
                </a:rPr>
                <a:t>Low</a:t>
              </a:r>
              <a:endParaRPr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560212" y="1255500"/>
              <a:ext cx="6699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latin typeface="Arial" panose="020B0604020202020204" pitchFamily="34" charset="0"/>
                  <a:cs typeface="Arial" panose="020B0604020202020204" pitchFamily="34" charset="0"/>
                </a:rPr>
                <a:t>High</a:t>
              </a:r>
              <a:endParaRPr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228859" y="2229379"/>
              <a:ext cx="10013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latin typeface="Arial" panose="020B0604020202020204" pitchFamily="34" charset="0"/>
                  <a:cs typeface="Arial" panose="020B0604020202020204" pitchFamily="34" charset="0"/>
                </a:rPr>
                <a:t>Medium</a:t>
              </a:r>
              <a:endParaRPr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584689" y="3203258"/>
              <a:ext cx="6455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latin typeface="Arial" panose="020B0604020202020204" pitchFamily="34" charset="0"/>
                  <a:cs typeface="Arial" panose="020B0604020202020204" pitchFamily="34" charset="0"/>
                </a:rPr>
                <a:t>Low</a:t>
              </a:r>
              <a:endParaRPr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907625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2080031" y="1048822"/>
            <a:ext cx="7560000" cy="4755170"/>
            <a:chOff x="2080031" y="1048822"/>
            <a:chExt cx="7560000" cy="4755170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80031" y="1273274"/>
              <a:ext cx="2520000" cy="4530718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00031" y="1273274"/>
              <a:ext cx="2520000" cy="4530718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120031" y="1273274"/>
              <a:ext cx="2520000" cy="4530718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7625427" y="1048822"/>
              <a:ext cx="1778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Personal Area Network (PAN)</a:t>
              </a:r>
              <a:endParaRPr lang="ko-KR" altLang="en-US" sz="14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132665" y="1048822"/>
              <a:ext cx="1778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Local Area Network (LAN)</a:t>
              </a:r>
              <a:endParaRPr lang="ko-KR" altLang="en-US" sz="14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555714" y="1048822"/>
              <a:ext cx="1778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Wide Area Network (WAN)</a:t>
              </a:r>
              <a:endParaRPr lang="ko-KR" altLang="en-US" sz="14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0" name="그룹 9"/>
            <p:cNvGrpSpPr/>
            <p:nvPr/>
          </p:nvGrpSpPr>
          <p:grpSpPr>
            <a:xfrm>
              <a:off x="3472431" y="1650079"/>
              <a:ext cx="861283" cy="415498"/>
              <a:chOff x="3276600" y="1222937"/>
              <a:chExt cx="1103826" cy="706510"/>
            </a:xfrm>
          </p:grpSpPr>
          <p:sp>
            <p:nvSpPr>
              <p:cNvPr id="11" name="직사각형 10"/>
              <p:cNvSpPr/>
              <p:nvPr/>
            </p:nvSpPr>
            <p:spPr>
              <a:xfrm>
                <a:off x="3276600" y="1233517"/>
                <a:ext cx="1021080" cy="64633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3671765" y="1222937"/>
                <a:ext cx="708661" cy="706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7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Winter</a:t>
                </a:r>
                <a:endParaRPr lang="en-US" altLang="ko-KR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altLang="ko-KR" sz="7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STD</a:t>
                </a:r>
                <a:endParaRPr lang="en-US" altLang="ko-KR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altLang="ko-KR" sz="7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Humid</a:t>
                </a:r>
                <a:endParaRPr lang="en-US" altLang="ko-KR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3" name="직선 연결선 12"/>
              <p:cNvCxnSpPr/>
              <p:nvPr/>
            </p:nvCxnSpPr>
            <p:spPr>
              <a:xfrm>
                <a:off x="3333086" y="1363980"/>
                <a:ext cx="381000" cy="0"/>
              </a:xfrm>
              <a:prstGeom prst="line">
                <a:avLst/>
              </a:prstGeom>
              <a:ln w="19050">
                <a:solidFill>
                  <a:srgbClr val="0066FF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직선 연결선 13"/>
              <p:cNvCxnSpPr/>
              <p:nvPr/>
            </p:nvCxnSpPr>
            <p:spPr>
              <a:xfrm>
                <a:off x="3333086" y="1552193"/>
                <a:ext cx="38100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직선 연결선 14"/>
              <p:cNvCxnSpPr/>
              <p:nvPr/>
            </p:nvCxnSpPr>
            <p:spPr>
              <a:xfrm>
                <a:off x="3333086" y="1748029"/>
                <a:ext cx="381001" cy="0"/>
              </a:xfrm>
              <a:prstGeom prst="line">
                <a:avLst/>
              </a:prstGeom>
              <a:ln w="19050">
                <a:solidFill>
                  <a:srgbClr val="FF66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5870019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6" name="그룹 285"/>
          <p:cNvGrpSpPr/>
          <p:nvPr/>
        </p:nvGrpSpPr>
        <p:grpSpPr>
          <a:xfrm>
            <a:off x="2314421" y="1885126"/>
            <a:ext cx="2061822" cy="1232419"/>
            <a:chOff x="2314421" y="1885126"/>
            <a:chExt cx="2061822" cy="1232419"/>
          </a:xfrm>
        </p:grpSpPr>
        <p:sp>
          <p:nvSpPr>
            <p:cNvPr id="273" name="직사각형 272"/>
            <p:cNvSpPr/>
            <p:nvPr/>
          </p:nvSpPr>
          <p:spPr>
            <a:xfrm>
              <a:off x="2314421" y="1885126"/>
              <a:ext cx="540000" cy="540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278" name="타원 277"/>
            <p:cNvSpPr/>
            <p:nvPr/>
          </p:nvSpPr>
          <p:spPr>
            <a:xfrm>
              <a:off x="2390587" y="1961292"/>
              <a:ext cx="387668" cy="387668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79" name="직사각형 278"/>
            <p:cNvSpPr/>
            <p:nvPr/>
          </p:nvSpPr>
          <p:spPr>
            <a:xfrm>
              <a:off x="2314421" y="2577545"/>
              <a:ext cx="540000" cy="540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280" name="TextBox 279"/>
            <p:cNvSpPr txBox="1"/>
            <p:nvPr/>
          </p:nvSpPr>
          <p:spPr>
            <a:xfrm>
              <a:off x="2854422" y="1986034"/>
              <a:ext cx="10793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Arial" panose="020B0604020202020204" pitchFamily="34" charset="0"/>
                  <a:cs typeface="Arial" panose="020B0604020202020204" pitchFamily="34" charset="0"/>
                </a:rPr>
                <a:t>: Etched</a:t>
              </a:r>
              <a:endParaRPr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1" name="TextBox 280"/>
            <p:cNvSpPr txBox="1"/>
            <p:nvPr/>
          </p:nvSpPr>
          <p:spPr>
            <a:xfrm>
              <a:off x="2854421" y="2674421"/>
              <a:ext cx="15218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Arial" panose="020B0604020202020204" pitchFamily="34" charset="0"/>
                  <a:cs typeface="Arial" panose="020B0604020202020204" pitchFamily="34" charset="0"/>
                </a:rPr>
                <a:t>: Not Etched</a:t>
              </a:r>
              <a:endParaRPr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85" name="그룹 284"/>
          <p:cNvGrpSpPr/>
          <p:nvPr/>
        </p:nvGrpSpPr>
        <p:grpSpPr>
          <a:xfrm>
            <a:off x="4658821" y="1257190"/>
            <a:ext cx="2699433" cy="4010789"/>
            <a:chOff x="4658821" y="1257190"/>
            <a:chExt cx="2699433" cy="4010789"/>
          </a:xfrm>
        </p:grpSpPr>
        <p:sp>
          <p:nvSpPr>
            <p:cNvPr id="5" name="직사각형 4"/>
            <p:cNvSpPr/>
            <p:nvPr/>
          </p:nvSpPr>
          <p:spPr>
            <a:xfrm>
              <a:off x="6008254" y="1881880"/>
              <a:ext cx="1350000" cy="2700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6" name="타원 5"/>
            <p:cNvSpPr/>
            <p:nvPr/>
          </p:nvSpPr>
          <p:spPr>
            <a:xfrm>
              <a:off x="6025800" y="1915792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7" name="타원 6"/>
            <p:cNvSpPr/>
            <p:nvPr/>
          </p:nvSpPr>
          <p:spPr>
            <a:xfrm>
              <a:off x="6158600" y="1915792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8" name="타원 7"/>
            <p:cNvSpPr/>
            <p:nvPr/>
          </p:nvSpPr>
          <p:spPr>
            <a:xfrm>
              <a:off x="6291399" y="1915792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9" name="타원 8"/>
            <p:cNvSpPr/>
            <p:nvPr/>
          </p:nvSpPr>
          <p:spPr>
            <a:xfrm>
              <a:off x="6822597" y="1915792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0" name="타원 9"/>
            <p:cNvSpPr/>
            <p:nvPr/>
          </p:nvSpPr>
          <p:spPr>
            <a:xfrm>
              <a:off x="7088196" y="1915792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1" name="타원 10"/>
            <p:cNvSpPr/>
            <p:nvPr/>
          </p:nvSpPr>
          <p:spPr>
            <a:xfrm>
              <a:off x="7220997" y="1915792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2" name="타원 11"/>
            <p:cNvSpPr/>
            <p:nvPr/>
          </p:nvSpPr>
          <p:spPr>
            <a:xfrm>
              <a:off x="6025800" y="2049013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3" name="타원 12"/>
            <p:cNvSpPr/>
            <p:nvPr/>
          </p:nvSpPr>
          <p:spPr>
            <a:xfrm>
              <a:off x="6158600" y="2049013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4" name="타원 13"/>
            <p:cNvSpPr/>
            <p:nvPr/>
          </p:nvSpPr>
          <p:spPr>
            <a:xfrm>
              <a:off x="6291399" y="2049013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5" name="타원 14"/>
            <p:cNvSpPr/>
            <p:nvPr/>
          </p:nvSpPr>
          <p:spPr>
            <a:xfrm>
              <a:off x="6689798" y="2049013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6" name="타원 15"/>
            <p:cNvSpPr/>
            <p:nvPr/>
          </p:nvSpPr>
          <p:spPr>
            <a:xfrm>
              <a:off x="7088196" y="2049013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7" name="타원 16"/>
            <p:cNvSpPr/>
            <p:nvPr/>
          </p:nvSpPr>
          <p:spPr>
            <a:xfrm>
              <a:off x="7220997" y="2049013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8" name="타원 17"/>
            <p:cNvSpPr/>
            <p:nvPr/>
          </p:nvSpPr>
          <p:spPr>
            <a:xfrm>
              <a:off x="6025800" y="2182234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9" name="타원 18"/>
            <p:cNvSpPr/>
            <p:nvPr/>
          </p:nvSpPr>
          <p:spPr>
            <a:xfrm>
              <a:off x="6291399" y="2182234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0" name="타원 19"/>
            <p:cNvSpPr/>
            <p:nvPr/>
          </p:nvSpPr>
          <p:spPr>
            <a:xfrm>
              <a:off x="6424199" y="2182234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1" name="타원 20"/>
            <p:cNvSpPr/>
            <p:nvPr/>
          </p:nvSpPr>
          <p:spPr>
            <a:xfrm>
              <a:off x="6689798" y="2182234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2" name="타원 21"/>
            <p:cNvSpPr/>
            <p:nvPr/>
          </p:nvSpPr>
          <p:spPr>
            <a:xfrm>
              <a:off x="6822597" y="2182234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3" name="타원 22"/>
            <p:cNvSpPr/>
            <p:nvPr/>
          </p:nvSpPr>
          <p:spPr>
            <a:xfrm>
              <a:off x="6955397" y="2182234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4" name="타원 23"/>
            <p:cNvSpPr/>
            <p:nvPr/>
          </p:nvSpPr>
          <p:spPr>
            <a:xfrm>
              <a:off x="7088196" y="2182234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5" name="타원 24"/>
            <p:cNvSpPr/>
            <p:nvPr/>
          </p:nvSpPr>
          <p:spPr>
            <a:xfrm>
              <a:off x="7220997" y="2182234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6" name="타원 25"/>
            <p:cNvSpPr/>
            <p:nvPr/>
          </p:nvSpPr>
          <p:spPr>
            <a:xfrm>
              <a:off x="6025800" y="2315455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7" name="타원 26"/>
            <p:cNvSpPr/>
            <p:nvPr/>
          </p:nvSpPr>
          <p:spPr>
            <a:xfrm>
              <a:off x="6424199" y="2315455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8" name="타원 27"/>
            <p:cNvSpPr/>
            <p:nvPr/>
          </p:nvSpPr>
          <p:spPr>
            <a:xfrm>
              <a:off x="6689798" y="2315455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9" name="타원 28"/>
            <p:cNvSpPr/>
            <p:nvPr/>
          </p:nvSpPr>
          <p:spPr>
            <a:xfrm>
              <a:off x="6822597" y="2315455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0" name="타원 29"/>
            <p:cNvSpPr/>
            <p:nvPr/>
          </p:nvSpPr>
          <p:spPr>
            <a:xfrm>
              <a:off x="7088196" y="2315455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1" name="타원 30"/>
            <p:cNvSpPr/>
            <p:nvPr/>
          </p:nvSpPr>
          <p:spPr>
            <a:xfrm>
              <a:off x="7220997" y="2315455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2" name="타원 31"/>
            <p:cNvSpPr/>
            <p:nvPr/>
          </p:nvSpPr>
          <p:spPr>
            <a:xfrm>
              <a:off x="6025800" y="2448676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3" name="타원 32"/>
            <p:cNvSpPr/>
            <p:nvPr/>
          </p:nvSpPr>
          <p:spPr>
            <a:xfrm>
              <a:off x="6556998" y="2448676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4" name="타원 33"/>
            <p:cNvSpPr/>
            <p:nvPr/>
          </p:nvSpPr>
          <p:spPr>
            <a:xfrm>
              <a:off x="6689798" y="2448676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5" name="타원 34"/>
            <p:cNvSpPr/>
            <p:nvPr/>
          </p:nvSpPr>
          <p:spPr>
            <a:xfrm>
              <a:off x="6822597" y="2448676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6" name="타원 35"/>
            <p:cNvSpPr/>
            <p:nvPr/>
          </p:nvSpPr>
          <p:spPr>
            <a:xfrm>
              <a:off x="7088196" y="2448676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7" name="타원 36"/>
            <p:cNvSpPr/>
            <p:nvPr/>
          </p:nvSpPr>
          <p:spPr>
            <a:xfrm>
              <a:off x="6025800" y="2581897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8" name="타원 37"/>
            <p:cNvSpPr/>
            <p:nvPr/>
          </p:nvSpPr>
          <p:spPr>
            <a:xfrm>
              <a:off x="6158600" y="2581897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9" name="타원 38"/>
            <p:cNvSpPr/>
            <p:nvPr/>
          </p:nvSpPr>
          <p:spPr>
            <a:xfrm>
              <a:off x="6424199" y="2581897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40" name="타원 39"/>
            <p:cNvSpPr/>
            <p:nvPr/>
          </p:nvSpPr>
          <p:spPr>
            <a:xfrm>
              <a:off x="6556998" y="2581897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41" name="타원 40"/>
            <p:cNvSpPr/>
            <p:nvPr/>
          </p:nvSpPr>
          <p:spPr>
            <a:xfrm>
              <a:off x="6689798" y="2581897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42" name="타원 41"/>
            <p:cNvSpPr/>
            <p:nvPr/>
          </p:nvSpPr>
          <p:spPr>
            <a:xfrm>
              <a:off x="6955397" y="2581897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43" name="타원 42"/>
            <p:cNvSpPr/>
            <p:nvPr/>
          </p:nvSpPr>
          <p:spPr>
            <a:xfrm>
              <a:off x="7088196" y="2581897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44" name="타원 43"/>
            <p:cNvSpPr/>
            <p:nvPr/>
          </p:nvSpPr>
          <p:spPr>
            <a:xfrm>
              <a:off x="7220997" y="2581897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45" name="타원 44"/>
            <p:cNvSpPr/>
            <p:nvPr/>
          </p:nvSpPr>
          <p:spPr>
            <a:xfrm>
              <a:off x="6025800" y="2715118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46" name="타원 45"/>
            <p:cNvSpPr/>
            <p:nvPr/>
          </p:nvSpPr>
          <p:spPr>
            <a:xfrm>
              <a:off x="6158600" y="2715118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47" name="타원 46"/>
            <p:cNvSpPr/>
            <p:nvPr/>
          </p:nvSpPr>
          <p:spPr>
            <a:xfrm>
              <a:off x="6424199" y="2715118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48" name="타원 47"/>
            <p:cNvSpPr/>
            <p:nvPr/>
          </p:nvSpPr>
          <p:spPr>
            <a:xfrm>
              <a:off x="6689798" y="2715118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49" name="타원 48"/>
            <p:cNvSpPr/>
            <p:nvPr/>
          </p:nvSpPr>
          <p:spPr>
            <a:xfrm>
              <a:off x="6955397" y="2715118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50" name="타원 49"/>
            <p:cNvSpPr/>
            <p:nvPr/>
          </p:nvSpPr>
          <p:spPr>
            <a:xfrm>
              <a:off x="7220997" y="2715118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51" name="타원 50"/>
            <p:cNvSpPr/>
            <p:nvPr/>
          </p:nvSpPr>
          <p:spPr>
            <a:xfrm>
              <a:off x="6025800" y="2848339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52" name="타원 51"/>
            <p:cNvSpPr/>
            <p:nvPr/>
          </p:nvSpPr>
          <p:spPr>
            <a:xfrm>
              <a:off x="6291399" y="2848339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53" name="타원 52"/>
            <p:cNvSpPr/>
            <p:nvPr/>
          </p:nvSpPr>
          <p:spPr>
            <a:xfrm>
              <a:off x="6556998" y="2848339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54" name="타원 53"/>
            <p:cNvSpPr/>
            <p:nvPr/>
          </p:nvSpPr>
          <p:spPr>
            <a:xfrm>
              <a:off x="6822597" y="2848339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55" name="타원 54"/>
            <p:cNvSpPr/>
            <p:nvPr/>
          </p:nvSpPr>
          <p:spPr>
            <a:xfrm>
              <a:off x="6955397" y="2848339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56" name="타원 55"/>
            <p:cNvSpPr/>
            <p:nvPr/>
          </p:nvSpPr>
          <p:spPr>
            <a:xfrm>
              <a:off x="7088196" y="2848339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57" name="타원 56"/>
            <p:cNvSpPr/>
            <p:nvPr/>
          </p:nvSpPr>
          <p:spPr>
            <a:xfrm>
              <a:off x="7220997" y="2848339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58" name="타원 57"/>
            <p:cNvSpPr/>
            <p:nvPr/>
          </p:nvSpPr>
          <p:spPr>
            <a:xfrm>
              <a:off x="6025800" y="2981560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59" name="타원 58"/>
            <p:cNvSpPr/>
            <p:nvPr/>
          </p:nvSpPr>
          <p:spPr>
            <a:xfrm>
              <a:off x="6291399" y="2981560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60" name="타원 59"/>
            <p:cNvSpPr/>
            <p:nvPr/>
          </p:nvSpPr>
          <p:spPr>
            <a:xfrm>
              <a:off x="6689798" y="2981560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61" name="타원 60"/>
            <p:cNvSpPr/>
            <p:nvPr/>
          </p:nvSpPr>
          <p:spPr>
            <a:xfrm>
              <a:off x="6822597" y="2981560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62" name="타원 61"/>
            <p:cNvSpPr/>
            <p:nvPr/>
          </p:nvSpPr>
          <p:spPr>
            <a:xfrm>
              <a:off x="7088196" y="2981560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63" name="타원 62"/>
            <p:cNvSpPr/>
            <p:nvPr/>
          </p:nvSpPr>
          <p:spPr>
            <a:xfrm>
              <a:off x="7220997" y="2981560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64" name="타원 63"/>
            <p:cNvSpPr/>
            <p:nvPr/>
          </p:nvSpPr>
          <p:spPr>
            <a:xfrm>
              <a:off x="6291399" y="3114781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65" name="타원 64"/>
            <p:cNvSpPr/>
            <p:nvPr/>
          </p:nvSpPr>
          <p:spPr>
            <a:xfrm>
              <a:off x="6424199" y="3114781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66" name="타원 65"/>
            <p:cNvSpPr/>
            <p:nvPr/>
          </p:nvSpPr>
          <p:spPr>
            <a:xfrm>
              <a:off x="6556998" y="3114781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67" name="타원 66"/>
            <p:cNvSpPr/>
            <p:nvPr/>
          </p:nvSpPr>
          <p:spPr>
            <a:xfrm>
              <a:off x="6689798" y="3114781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68" name="타원 67"/>
            <p:cNvSpPr/>
            <p:nvPr/>
          </p:nvSpPr>
          <p:spPr>
            <a:xfrm>
              <a:off x="6822597" y="3114781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69" name="타원 68"/>
            <p:cNvSpPr/>
            <p:nvPr/>
          </p:nvSpPr>
          <p:spPr>
            <a:xfrm>
              <a:off x="6955397" y="3114781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70" name="타원 69"/>
            <p:cNvSpPr/>
            <p:nvPr/>
          </p:nvSpPr>
          <p:spPr>
            <a:xfrm>
              <a:off x="7088196" y="3114781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71" name="타원 70"/>
            <p:cNvSpPr/>
            <p:nvPr/>
          </p:nvSpPr>
          <p:spPr>
            <a:xfrm>
              <a:off x="7220997" y="3114781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72" name="타원 71"/>
            <p:cNvSpPr/>
            <p:nvPr/>
          </p:nvSpPr>
          <p:spPr>
            <a:xfrm>
              <a:off x="6025800" y="3248002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73" name="타원 72"/>
            <p:cNvSpPr/>
            <p:nvPr/>
          </p:nvSpPr>
          <p:spPr>
            <a:xfrm>
              <a:off x="6158600" y="3248002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74" name="타원 73"/>
            <p:cNvSpPr/>
            <p:nvPr/>
          </p:nvSpPr>
          <p:spPr>
            <a:xfrm>
              <a:off x="6291399" y="3248002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75" name="타원 74"/>
            <p:cNvSpPr/>
            <p:nvPr/>
          </p:nvSpPr>
          <p:spPr>
            <a:xfrm>
              <a:off x="6556998" y="3248002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76" name="타원 75"/>
            <p:cNvSpPr/>
            <p:nvPr/>
          </p:nvSpPr>
          <p:spPr>
            <a:xfrm>
              <a:off x="6689798" y="3248002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77" name="타원 76"/>
            <p:cNvSpPr/>
            <p:nvPr/>
          </p:nvSpPr>
          <p:spPr>
            <a:xfrm>
              <a:off x="6955397" y="3248002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78" name="타원 77"/>
            <p:cNvSpPr/>
            <p:nvPr/>
          </p:nvSpPr>
          <p:spPr>
            <a:xfrm>
              <a:off x="7088196" y="3248002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79" name="타원 78"/>
            <p:cNvSpPr/>
            <p:nvPr/>
          </p:nvSpPr>
          <p:spPr>
            <a:xfrm>
              <a:off x="6025800" y="3381223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80" name="타원 79"/>
            <p:cNvSpPr/>
            <p:nvPr/>
          </p:nvSpPr>
          <p:spPr>
            <a:xfrm>
              <a:off x="6291399" y="3381223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81" name="타원 80"/>
            <p:cNvSpPr/>
            <p:nvPr/>
          </p:nvSpPr>
          <p:spPr>
            <a:xfrm>
              <a:off x="6424199" y="3381223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82" name="타원 81"/>
            <p:cNvSpPr/>
            <p:nvPr/>
          </p:nvSpPr>
          <p:spPr>
            <a:xfrm>
              <a:off x="6955397" y="3381223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83" name="타원 82"/>
            <p:cNvSpPr/>
            <p:nvPr/>
          </p:nvSpPr>
          <p:spPr>
            <a:xfrm>
              <a:off x="7088196" y="3381223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84" name="타원 83"/>
            <p:cNvSpPr/>
            <p:nvPr/>
          </p:nvSpPr>
          <p:spPr>
            <a:xfrm>
              <a:off x="7220997" y="3381223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85" name="타원 84"/>
            <p:cNvSpPr/>
            <p:nvPr/>
          </p:nvSpPr>
          <p:spPr>
            <a:xfrm>
              <a:off x="6025800" y="3514444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86" name="타원 85"/>
            <p:cNvSpPr/>
            <p:nvPr/>
          </p:nvSpPr>
          <p:spPr>
            <a:xfrm>
              <a:off x="6424199" y="3514444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87" name="타원 86"/>
            <p:cNvSpPr/>
            <p:nvPr/>
          </p:nvSpPr>
          <p:spPr>
            <a:xfrm>
              <a:off x="6556998" y="3514444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88" name="타원 87"/>
            <p:cNvSpPr/>
            <p:nvPr/>
          </p:nvSpPr>
          <p:spPr>
            <a:xfrm>
              <a:off x="6822597" y="3514444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89" name="타원 88"/>
            <p:cNvSpPr/>
            <p:nvPr/>
          </p:nvSpPr>
          <p:spPr>
            <a:xfrm>
              <a:off x="7088196" y="3514444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90" name="타원 89"/>
            <p:cNvSpPr/>
            <p:nvPr/>
          </p:nvSpPr>
          <p:spPr>
            <a:xfrm>
              <a:off x="7220997" y="3514444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91" name="타원 90"/>
            <p:cNvSpPr/>
            <p:nvPr/>
          </p:nvSpPr>
          <p:spPr>
            <a:xfrm>
              <a:off x="6025800" y="3647665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92" name="타원 91"/>
            <p:cNvSpPr/>
            <p:nvPr/>
          </p:nvSpPr>
          <p:spPr>
            <a:xfrm>
              <a:off x="6158600" y="3647665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93" name="타원 92"/>
            <p:cNvSpPr/>
            <p:nvPr/>
          </p:nvSpPr>
          <p:spPr>
            <a:xfrm>
              <a:off x="6291399" y="3647665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94" name="타원 93"/>
            <p:cNvSpPr/>
            <p:nvPr/>
          </p:nvSpPr>
          <p:spPr>
            <a:xfrm>
              <a:off x="6424199" y="3647665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95" name="타원 94"/>
            <p:cNvSpPr/>
            <p:nvPr/>
          </p:nvSpPr>
          <p:spPr>
            <a:xfrm>
              <a:off x="6556998" y="3647665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96" name="타원 95"/>
            <p:cNvSpPr/>
            <p:nvPr/>
          </p:nvSpPr>
          <p:spPr>
            <a:xfrm>
              <a:off x="6689798" y="3647665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97" name="타원 96"/>
            <p:cNvSpPr/>
            <p:nvPr/>
          </p:nvSpPr>
          <p:spPr>
            <a:xfrm>
              <a:off x="7220997" y="3647665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98" name="타원 97"/>
            <p:cNvSpPr/>
            <p:nvPr/>
          </p:nvSpPr>
          <p:spPr>
            <a:xfrm>
              <a:off x="6158600" y="3780886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99" name="타원 98"/>
            <p:cNvSpPr/>
            <p:nvPr/>
          </p:nvSpPr>
          <p:spPr>
            <a:xfrm>
              <a:off x="6291399" y="3780886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00" name="타원 99"/>
            <p:cNvSpPr/>
            <p:nvPr/>
          </p:nvSpPr>
          <p:spPr>
            <a:xfrm>
              <a:off x="6556998" y="3780886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01" name="타원 100"/>
            <p:cNvSpPr/>
            <p:nvPr/>
          </p:nvSpPr>
          <p:spPr>
            <a:xfrm>
              <a:off x="6822597" y="3780886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02" name="타원 101"/>
            <p:cNvSpPr/>
            <p:nvPr/>
          </p:nvSpPr>
          <p:spPr>
            <a:xfrm>
              <a:off x="6025800" y="3914107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03" name="타원 102"/>
            <p:cNvSpPr/>
            <p:nvPr/>
          </p:nvSpPr>
          <p:spPr>
            <a:xfrm>
              <a:off x="6158600" y="3914107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04" name="타원 103"/>
            <p:cNvSpPr/>
            <p:nvPr/>
          </p:nvSpPr>
          <p:spPr>
            <a:xfrm>
              <a:off x="6424199" y="3914107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05" name="타원 104"/>
            <p:cNvSpPr/>
            <p:nvPr/>
          </p:nvSpPr>
          <p:spPr>
            <a:xfrm>
              <a:off x="6556998" y="3914107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06" name="타원 105"/>
            <p:cNvSpPr/>
            <p:nvPr/>
          </p:nvSpPr>
          <p:spPr>
            <a:xfrm>
              <a:off x="6689798" y="3914107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07" name="타원 106"/>
            <p:cNvSpPr/>
            <p:nvPr/>
          </p:nvSpPr>
          <p:spPr>
            <a:xfrm>
              <a:off x="6822597" y="3914107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08" name="타원 107"/>
            <p:cNvSpPr/>
            <p:nvPr/>
          </p:nvSpPr>
          <p:spPr>
            <a:xfrm>
              <a:off x="7220997" y="3914107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09" name="타원 108"/>
            <p:cNvSpPr/>
            <p:nvPr/>
          </p:nvSpPr>
          <p:spPr>
            <a:xfrm>
              <a:off x="6025800" y="4047328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10" name="타원 109"/>
            <p:cNvSpPr/>
            <p:nvPr/>
          </p:nvSpPr>
          <p:spPr>
            <a:xfrm>
              <a:off x="6158600" y="4047328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11" name="타원 110"/>
            <p:cNvSpPr/>
            <p:nvPr/>
          </p:nvSpPr>
          <p:spPr>
            <a:xfrm>
              <a:off x="6291399" y="4047328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12" name="타원 111"/>
            <p:cNvSpPr/>
            <p:nvPr/>
          </p:nvSpPr>
          <p:spPr>
            <a:xfrm>
              <a:off x="6424199" y="4047328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13" name="타원 112"/>
            <p:cNvSpPr/>
            <p:nvPr/>
          </p:nvSpPr>
          <p:spPr>
            <a:xfrm>
              <a:off x="6689798" y="4047328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14" name="타원 113"/>
            <p:cNvSpPr/>
            <p:nvPr/>
          </p:nvSpPr>
          <p:spPr>
            <a:xfrm>
              <a:off x="6822597" y="4047328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15" name="타원 114"/>
            <p:cNvSpPr/>
            <p:nvPr/>
          </p:nvSpPr>
          <p:spPr>
            <a:xfrm>
              <a:off x="7088196" y="4047328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16" name="타원 115"/>
            <p:cNvSpPr/>
            <p:nvPr/>
          </p:nvSpPr>
          <p:spPr>
            <a:xfrm>
              <a:off x="7220997" y="4047328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17" name="타원 116"/>
            <p:cNvSpPr/>
            <p:nvPr/>
          </p:nvSpPr>
          <p:spPr>
            <a:xfrm>
              <a:off x="6025800" y="4180549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18" name="타원 117"/>
            <p:cNvSpPr/>
            <p:nvPr/>
          </p:nvSpPr>
          <p:spPr>
            <a:xfrm>
              <a:off x="6291399" y="4180549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19" name="타원 118"/>
            <p:cNvSpPr/>
            <p:nvPr/>
          </p:nvSpPr>
          <p:spPr>
            <a:xfrm>
              <a:off x="6424199" y="4180549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20" name="타원 119"/>
            <p:cNvSpPr/>
            <p:nvPr/>
          </p:nvSpPr>
          <p:spPr>
            <a:xfrm>
              <a:off x="6556998" y="4180549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21" name="타원 120"/>
            <p:cNvSpPr/>
            <p:nvPr/>
          </p:nvSpPr>
          <p:spPr>
            <a:xfrm>
              <a:off x="6822597" y="4180549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22" name="타원 121"/>
            <p:cNvSpPr/>
            <p:nvPr/>
          </p:nvSpPr>
          <p:spPr>
            <a:xfrm>
              <a:off x="6955397" y="4180549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23" name="타원 122"/>
            <p:cNvSpPr/>
            <p:nvPr/>
          </p:nvSpPr>
          <p:spPr>
            <a:xfrm>
              <a:off x="7088196" y="4180549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24" name="타원 123"/>
            <p:cNvSpPr/>
            <p:nvPr/>
          </p:nvSpPr>
          <p:spPr>
            <a:xfrm>
              <a:off x="7220997" y="4180549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25" name="타원 124"/>
            <p:cNvSpPr/>
            <p:nvPr/>
          </p:nvSpPr>
          <p:spPr>
            <a:xfrm>
              <a:off x="6025800" y="4313770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26" name="타원 125"/>
            <p:cNvSpPr/>
            <p:nvPr/>
          </p:nvSpPr>
          <p:spPr>
            <a:xfrm>
              <a:off x="6158600" y="4313770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27" name="타원 126"/>
            <p:cNvSpPr/>
            <p:nvPr/>
          </p:nvSpPr>
          <p:spPr>
            <a:xfrm>
              <a:off x="6556998" y="4313770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28" name="타원 127"/>
            <p:cNvSpPr/>
            <p:nvPr/>
          </p:nvSpPr>
          <p:spPr>
            <a:xfrm>
              <a:off x="6689798" y="4313770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29" name="타원 128"/>
            <p:cNvSpPr/>
            <p:nvPr/>
          </p:nvSpPr>
          <p:spPr>
            <a:xfrm>
              <a:off x="6822597" y="4313770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30" name="타원 129"/>
            <p:cNvSpPr/>
            <p:nvPr/>
          </p:nvSpPr>
          <p:spPr>
            <a:xfrm>
              <a:off x="7088196" y="4313770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31" name="타원 130"/>
            <p:cNvSpPr/>
            <p:nvPr/>
          </p:nvSpPr>
          <p:spPr>
            <a:xfrm>
              <a:off x="7220997" y="4313770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32" name="타원 131"/>
            <p:cNvSpPr/>
            <p:nvPr/>
          </p:nvSpPr>
          <p:spPr>
            <a:xfrm>
              <a:off x="6291399" y="4446989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33" name="타원 132"/>
            <p:cNvSpPr/>
            <p:nvPr/>
          </p:nvSpPr>
          <p:spPr>
            <a:xfrm>
              <a:off x="6424199" y="4446989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34" name="타원 133"/>
            <p:cNvSpPr/>
            <p:nvPr/>
          </p:nvSpPr>
          <p:spPr>
            <a:xfrm>
              <a:off x="6556998" y="4446989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35" name="타원 134"/>
            <p:cNvSpPr/>
            <p:nvPr/>
          </p:nvSpPr>
          <p:spPr>
            <a:xfrm>
              <a:off x="6689798" y="4446989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36" name="타원 135"/>
            <p:cNvSpPr/>
            <p:nvPr/>
          </p:nvSpPr>
          <p:spPr>
            <a:xfrm>
              <a:off x="6822597" y="4446989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37" name="타원 136"/>
            <p:cNvSpPr/>
            <p:nvPr/>
          </p:nvSpPr>
          <p:spPr>
            <a:xfrm>
              <a:off x="6955397" y="4446989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38" name="타원 137"/>
            <p:cNvSpPr/>
            <p:nvPr/>
          </p:nvSpPr>
          <p:spPr>
            <a:xfrm>
              <a:off x="7088196" y="4446989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39" name="직사각형 138"/>
            <p:cNvSpPr/>
            <p:nvPr/>
          </p:nvSpPr>
          <p:spPr>
            <a:xfrm flipH="1">
              <a:off x="4658821" y="1877205"/>
              <a:ext cx="1350000" cy="2700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40" name="타원 139"/>
            <p:cNvSpPr/>
            <p:nvPr/>
          </p:nvSpPr>
          <p:spPr>
            <a:xfrm flipH="1">
              <a:off x="5894075" y="1911117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41" name="타원 140"/>
            <p:cNvSpPr/>
            <p:nvPr/>
          </p:nvSpPr>
          <p:spPr>
            <a:xfrm flipH="1">
              <a:off x="5761275" y="1911117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42" name="타원 141"/>
            <p:cNvSpPr/>
            <p:nvPr/>
          </p:nvSpPr>
          <p:spPr>
            <a:xfrm flipH="1">
              <a:off x="5628476" y="1911117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43" name="타원 142"/>
            <p:cNvSpPr/>
            <p:nvPr/>
          </p:nvSpPr>
          <p:spPr>
            <a:xfrm flipH="1">
              <a:off x="5097278" y="1911117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44" name="타원 143"/>
            <p:cNvSpPr/>
            <p:nvPr/>
          </p:nvSpPr>
          <p:spPr>
            <a:xfrm flipH="1">
              <a:off x="4831679" y="1911117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45" name="타원 144"/>
            <p:cNvSpPr/>
            <p:nvPr/>
          </p:nvSpPr>
          <p:spPr>
            <a:xfrm flipH="1">
              <a:off x="4698878" y="1911117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46" name="타원 145"/>
            <p:cNvSpPr/>
            <p:nvPr/>
          </p:nvSpPr>
          <p:spPr>
            <a:xfrm flipH="1">
              <a:off x="5894075" y="2044338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47" name="타원 146"/>
            <p:cNvSpPr/>
            <p:nvPr/>
          </p:nvSpPr>
          <p:spPr>
            <a:xfrm flipH="1">
              <a:off x="5761275" y="2044338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48" name="타원 147"/>
            <p:cNvSpPr/>
            <p:nvPr/>
          </p:nvSpPr>
          <p:spPr>
            <a:xfrm flipH="1">
              <a:off x="5628476" y="2044338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49" name="타원 148"/>
            <p:cNvSpPr/>
            <p:nvPr/>
          </p:nvSpPr>
          <p:spPr>
            <a:xfrm flipH="1">
              <a:off x="5230077" y="2044338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50" name="타원 149"/>
            <p:cNvSpPr/>
            <p:nvPr/>
          </p:nvSpPr>
          <p:spPr>
            <a:xfrm flipH="1">
              <a:off x="4831679" y="2044338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51" name="타원 150"/>
            <p:cNvSpPr/>
            <p:nvPr/>
          </p:nvSpPr>
          <p:spPr>
            <a:xfrm flipH="1">
              <a:off x="4698878" y="2044338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52" name="타원 151"/>
            <p:cNvSpPr/>
            <p:nvPr/>
          </p:nvSpPr>
          <p:spPr>
            <a:xfrm flipH="1">
              <a:off x="5894075" y="2177559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53" name="타원 152"/>
            <p:cNvSpPr/>
            <p:nvPr/>
          </p:nvSpPr>
          <p:spPr>
            <a:xfrm flipH="1">
              <a:off x="5628476" y="2177559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54" name="타원 153"/>
            <p:cNvSpPr/>
            <p:nvPr/>
          </p:nvSpPr>
          <p:spPr>
            <a:xfrm flipH="1">
              <a:off x="5495676" y="2177559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55" name="타원 154"/>
            <p:cNvSpPr/>
            <p:nvPr/>
          </p:nvSpPr>
          <p:spPr>
            <a:xfrm flipH="1">
              <a:off x="5230077" y="2177559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56" name="타원 155"/>
            <p:cNvSpPr/>
            <p:nvPr/>
          </p:nvSpPr>
          <p:spPr>
            <a:xfrm flipH="1">
              <a:off x="5097278" y="2177559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57" name="타원 156"/>
            <p:cNvSpPr/>
            <p:nvPr/>
          </p:nvSpPr>
          <p:spPr>
            <a:xfrm flipH="1">
              <a:off x="4964478" y="2177559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58" name="타원 157"/>
            <p:cNvSpPr/>
            <p:nvPr/>
          </p:nvSpPr>
          <p:spPr>
            <a:xfrm flipH="1">
              <a:off x="4831679" y="2177559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59" name="타원 158"/>
            <p:cNvSpPr/>
            <p:nvPr/>
          </p:nvSpPr>
          <p:spPr>
            <a:xfrm flipH="1">
              <a:off x="4698878" y="2177559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60" name="타원 159"/>
            <p:cNvSpPr/>
            <p:nvPr/>
          </p:nvSpPr>
          <p:spPr>
            <a:xfrm flipH="1">
              <a:off x="5894075" y="2310780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61" name="타원 160"/>
            <p:cNvSpPr/>
            <p:nvPr/>
          </p:nvSpPr>
          <p:spPr>
            <a:xfrm flipH="1">
              <a:off x="5495676" y="2310780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62" name="타원 161"/>
            <p:cNvSpPr/>
            <p:nvPr/>
          </p:nvSpPr>
          <p:spPr>
            <a:xfrm flipH="1">
              <a:off x="5230077" y="2310780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63" name="타원 162"/>
            <p:cNvSpPr/>
            <p:nvPr/>
          </p:nvSpPr>
          <p:spPr>
            <a:xfrm flipH="1">
              <a:off x="5097278" y="2310780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64" name="타원 163"/>
            <p:cNvSpPr/>
            <p:nvPr/>
          </p:nvSpPr>
          <p:spPr>
            <a:xfrm flipH="1">
              <a:off x="4831679" y="2310780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65" name="타원 164"/>
            <p:cNvSpPr/>
            <p:nvPr/>
          </p:nvSpPr>
          <p:spPr>
            <a:xfrm flipH="1">
              <a:off x="4698878" y="2310780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66" name="타원 165"/>
            <p:cNvSpPr/>
            <p:nvPr/>
          </p:nvSpPr>
          <p:spPr>
            <a:xfrm flipH="1">
              <a:off x="5894075" y="2444001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67" name="타원 166"/>
            <p:cNvSpPr/>
            <p:nvPr/>
          </p:nvSpPr>
          <p:spPr>
            <a:xfrm flipH="1">
              <a:off x="5362877" y="2444001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68" name="타원 167"/>
            <p:cNvSpPr/>
            <p:nvPr/>
          </p:nvSpPr>
          <p:spPr>
            <a:xfrm flipH="1">
              <a:off x="5230077" y="2444001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69" name="타원 168"/>
            <p:cNvSpPr/>
            <p:nvPr/>
          </p:nvSpPr>
          <p:spPr>
            <a:xfrm flipH="1">
              <a:off x="5097278" y="2444001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70" name="타원 169"/>
            <p:cNvSpPr/>
            <p:nvPr/>
          </p:nvSpPr>
          <p:spPr>
            <a:xfrm flipH="1">
              <a:off x="4831679" y="2444001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71" name="타원 170"/>
            <p:cNvSpPr/>
            <p:nvPr/>
          </p:nvSpPr>
          <p:spPr>
            <a:xfrm flipH="1">
              <a:off x="5894075" y="2577222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72" name="타원 171"/>
            <p:cNvSpPr/>
            <p:nvPr/>
          </p:nvSpPr>
          <p:spPr>
            <a:xfrm flipH="1">
              <a:off x="5761275" y="2577222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73" name="타원 172"/>
            <p:cNvSpPr/>
            <p:nvPr/>
          </p:nvSpPr>
          <p:spPr>
            <a:xfrm flipH="1">
              <a:off x="5495676" y="2577222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74" name="타원 173"/>
            <p:cNvSpPr/>
            <p:nvPr/>
          </p:nvSpPr>
          <p:spPr>
            <a:xfrm flipH="1">
              <a:off x="5362877" y="2577222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75" name="타원 174"/>
            <p:cNvSpPr/>
            <p:nvPr/>
          </p:nvSpPr>
          <p:spPr>
            <a:xfrm flipH="1">
              <a:off x="5230077" y="2577222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76" name="타원 175"/>
            <p:cNvSpPr/>
            <p:nvPr/>
          </p:nvSpPr>
          <p:spPr>
            <a:xfrm flipH="1">
              <a:off x="4964478" y="2577222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77" name="타원 176"/>
            <p:cNvSpPr/>
            <p:nvPr/>
          </p:nvSpPr>
          <p:spPr>
            <a:xfrm flipH="1">
              <a:off x="4831679" y="2577222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78" name="타원 177"/>
            <p:cNvSpPr/>
            <p:nvPr/>
          </p:nvSpPr>
          <p:spPr>
            <a:xfrm flipH="1">
              <a:off x="4698878" y="2577222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79" name="타원 178"/>
            <p:cNvSpPr/>
            <p:nvPr/>
          </p:nvSpPr>
          <p:spPr>
            <a:xfrm flipH="1">
              <a:off x="5894075" y="2710443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80" name="타원 179"/>
            <p:cNvSpPr/>
            <p:nvPr/>
          </p:nvSpPr>
          <p:spPr>
            <a:xfrm flipH="1">
              <a:off x="5761275" y="2710443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81" name="타원 180"/>
            <p:cNvSpPr/>
            <p:nvPr/>
          </p:nvSpPr>
          <p:spPr>
            <a:xfrm flipH="1">
              <a:off x="5495676" y="2710443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82" name="타원 181"/>
            <p:cNvSpPr/>
            <p:nvPr/>
          </p:nvSpPr>
          <p:spPr>
            <a:xfrm flipH="1">
              <a:off x="5230077" y="2710443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83" name="타원 182"/>
            <p:cNvSpPr/>
            <p:nvPr/>
          </p:nvSpPr>
          <p:spPr>
            <a:xfrm flipH="1">
              <a:off x="4964478" y="2710443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84" name="타원 183"/>
            <p:cNvSpPr/>
            <p:nvPr/>
          </p:nvSpPr>
          <p:spPr>
            <a:xfrm flipH="1">
              <a:off x="4698878" y="2710443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85" name="타원 184"/>
            <p:cNvSpPr/>
            <p:nvPr/>
          </p:nvSpPr>
          <p:spPr>
            <a:xfrm flipH="1">
              <a:off x="5894075" y="2843664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86" name="타원 185"/>
            <p:cNvSpPr/>
            <p:nvPr/>
          </p:nvSpPr>
          <p:spPr>
            <a:xfrm flipH="1">
              <a:off x="5628476" y="2843664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87" name="타원 186"/>
            <p:cNvSpPr/>
            <p:nvPr/>
          </p:nvSpPr>
          <p:spPr>
            <a:xfrm flipH="1">
              <a:off x="5362877" y="2843664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88" name="타원 187"/>
            <p:cNvSpPr/>
            <p:nvPr/>
          </p:nvSpPr>
          <p:spPr>
            <a:xfrm flipH="1">
              <a:off x="5097278" y="2843664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89" name="타원 188"/>
            <p:cNvSpPr/>
            <p:nvPr/>
          </p:nvSpPr>
          <p:spPr>
            <a:xfrm flipH="1">
              <a:off x="4964478" y="2843664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90" name="타원 189"/>
            <p:cNvSpPr/>
            <p:nvPr/>
          </p:nvSpPr>
          <p:spPr>
            <a:xfrm flipH="1">
              <a:off x="4831679" y="2843664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91" name="타원 190"/>
            <p:cNvSpPr/>
            <p:nvPr/>
          </p:nvSpPr>
          <p:spPr>
            <a:xfrm flipH="1">
              <a:off x="4698878" y="2843664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92" name="타원 191"/>
            <p:cNvSpPr/>
            <p:nvPr/>
          </p:nvSpPr>
          <p:spPr>
            <a:xfrm flipH="1">
              <a:off x="5894075" y="2976885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93" name="타원 192"/>
            <p:cNvSpPr/>
            <p:nvPr/>
          </p:nvSpPr>
          <p:spPr>
            <a:xfrm flipH="1">
              <a:off x="5628476" y="2976885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94" name="타원 193"/>
            <p:cNvSpPr/>
            <p:nvPr/>
          </p:nvSpPr>
          <p:spPr>
            <a:xfrm flipH="1">
              <a:off x="5230077" y="2976885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95" name="타원 194"/>
            <p:cNvSpPr/>
            <p:nvPr/>
          </p:nvSpPr>
          <p:spPr>
            <a:xfrm flipH="1">
              <a:off x="5097278" y="2976885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96" name="타원 195"/>
            <p:cNvSpPr/>
            <p:nvPr/>
          </p:nvSpPr>
          <p:spPr>
            <a:xfrm flipH="1">
              <a:off x="4831679" y="2976885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97" name="타원 196"/>
            <p:cNvSpPr/>
            <p:nvPr/>
          </p:nvSpPr>
          <p:spPr>
            <a:xfrm flipH="1">
              <a:off x="4698878" y="2976885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98" name="타원 197"/>
            <p:cNvSpPr/>
            <p:nvPr/>
          </p:nvSpPr>
          <p:spPr>
            <a:xfrm flipH="1">
              <a:off x="5628476" y="3110106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99" name="타원 198"/>
            <p:cNvSpPr/>
            <p:nvPr/>
          </p:nvSpPr>
          <p:spPr>
            <a:xfrm flipH="1">
              <a:off x="5495676" y="3110106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00" name="타원 199"/>
            <p:cNvSpPr/>
            <p:nvPr/>
          </p:nvSpPr>
          <p:spPr>
            <a:xfrm flipH="1">
              <a:off x="5362877" y="3110106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01" name="타원 200"/>
            <p:cNvSpPr/>
            <p:nvPr/>
          </p:nvSpPr>
          <p:spPr>
            <a:xfrm flipH="1">
              <a:off x="5230077" y="3110106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02" name="타원 201"/>
            <p:cNvSpPr/>
            <p:nvPr/>
          </p:nvSpPr>
          <p:spPr>
            <a:xfrm flipH="1">
              <a:off x="5097278" y="3110106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03" name="타원 202"/>
            <p:cNvSpPr/>
            <p:nvPr/>
          </p:nvSpPr>
          <p:spPr>
            <a:xfrm flipH="1">
              <a:off x="4964478" y="3110106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04" name="타원 203"/>
            <p:cNvSpPr/>
            <p:nvPr/>
          </p:nvSpPr>
          <p:spPr>
            <a:xfrm flipH="1">
              <a:off x="4831679" y="3110106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05" name="타원 204"/>
            <p:cNvSpPr/>
            <p:nvPr/>
          </p:nvSpPr>
          <p:spPr>
            <a:xfrm flipH="1">
              <a:off x="4698878" y="3110106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06" name="타원 205"/>
            <p:cNvSpPr/>
            <p:nvPr/>
          </p:nvSpPr>
          <p:spPr>
            <a:xfrm flipH="1">
              <a:off x="5894075" y="3243327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07" name="타원 206"/>
            <p:cNvSpPr/>
            <p:nvPr/>
          </p:nvSpPr>
          <p:spPr>
            <a:xfrm flipH="1">
              <a:off x="5761275" y="3243327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08" name="타원 207"/>
            <p:cNvSpPr/>
            <p:nvPr/>
          </p:nvSpPr>
          <p:spPr>
            <a:xfrm flipH="1">
              <a:off x="5628476" y="3243327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09" name="타원 208"/>
            <p:cNvSpPr/>
            <p:nvPr/>
          </p:nvSpPr>
          <p:spPr>
            <a:xfrm flipH="1">
              <a:off x="5362877" y="3243327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10" name="타원 209"/>
            <p:cNvSpPr/>
            <p:nvPr/>
          </p:nvSpPr>
          <p:spPr>
            <a:xfrm flipH="1">
              <a:off x="5230077" y="3243327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11" name="타원 210"/>
            <p:cNvSpPr/>
            <p:nvPr/>
          </p:nvSpPr>
          <p:spPr>
            <a:xfrm flipH="1">
              <a:off x="4964478" y="3243327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12" name="타원 211"/>
            <p:cNvSpPr/>
            <p:nvPr/>
          </p:nvSpPr>
          <p:spPr>
            <a:xfrm flipH="1">
              <a:off x="4831679" y="3243327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13" name="타원 212"/>
            <p:cNvSpPr/>
            <p:nvPr/>
          </p:nvSpPr>
          <p:spPr>
            <a:xfrm flipH="1">
              <a:off x="5894075" y="3376548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14" name="타원 213"/>
            <p:cNvSpPr/>
            <p:nvPr/>
          </p:nvSpPr>
          <p:spPr>
            <a:xfrm flipH="1">
              <a:off x="5628476" y="3376548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15" name="타원 214"/>
            <p:cNvSpPr/>
            <p:nvPr/>
          </p:nvSpPr>
          <p:spPr>
            <a:xfrm flipH="1">
              <a:off x="5495676" y="3376548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16" name="타원 215"/>
            <p:cNvSpPr/>
            <p:nvPr/>
          </p:nvSpPr>
          <p:spPr>
            <a:xfrm flipH="1">
              <a:off x="4964478" y="3376548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17" name="타원 216"/>
            <p:cNvSpPr/>
            <p:nvPr/>
          </p:nvSpPr>
          <p:spPr>
            <a:xfrm flipH="1">
              <a:off x="4831679" y="3376548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18" name="타원 217"/>
            <p:cNvSpPr/>
            <p:nvPr/>
          </p:nvSpPr>
          <p:spPr>
            <a:xfrm flipH="1">
              <a:off x="4698878" y="3376548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19" name="타원 218"/>
            <p:cNvSpPr/>
            <p:nvPr/>
          </p:nvSpPr>
          <p:spPr>
            <a:xfrm flipH="1">
              <a:off x="5894075" y="3509769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20" name="타원 219"/>
            <p:cNvSpPr/>
            <p:nvPr/>
          </p:nvSpPr>
          <p:spPr>
            <a:xfrm flipH="1">
              <a:off x="5495676" y="3509769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21" name="타원 220"/>
            <p:cNvSpPr/>
            <p:nvPr/>
          </p:nvSpPr>
          <p:spPr>
            <a:xfrm flipH="1">
              <a:off x="5362877" y="3509769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22" name="타원 221"/>
            <p:cNvSpPr/>
            <p:nvPr/>
          </p:nvSpPr>
          <p:spPr>
            <a:xfrm flipH="1">
              <a:off x="5097278" y="3509769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23" name="타원 222"/>
            <p:cNvSpPr/>
            <p:nvPr/>
          </p:nvSpPr>
          <p:spPr>
            <a:xfrm flipH="1">
              <a:off x="4831679" y="3509769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24" name="타원 223"/>
            <p:cNvSpPr/>
            <p:nvPr/>
          </p:nvSpPr>
          <p:spPr>
            <a:xfrm flipH="1">
              <a:off x="4698878" y="3509769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25" name="타원 224"/>
            <p:cNvSpPr/>
            <p:nvPr/>
          </p:nvSpPr>
          <p:spPr>
            <a:xfrm flipH="1">
              <a:off x="5894075" y="3642990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26" name="타원 225"/>
            <p:cNvSpPr/>
            <p:nvPr/>
          </p:nvSpPr>
          <p:spPr>
            <a:xfrm flipH="1">
              <a:off x="5761275" y="3642990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27" name="타원 226"/>
            <p:cNvSpPr/>
            <p:nvPr/>
          </p:nvSpPr>
          <p:spPr>
            <a:xfrm flipH="1">
              <a:off x="5628476" y="3642990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28" name="타원 227"/>
            <p:cNvSpPr/>
            <p:nvPr/>
          </p:nvSpPr>
          <p:spPr>
            <a:xfrm flipH="1">
              <a:off x="5495676" y="3642990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29" name="타원 228"/>
            <p:cNvSpPr/>
            <p:nvPr/>
          </p:nvSpPr>
          <p:spPr>
            <a:xfrm flipH="1">
              <a:off x="5362877" y="3642990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30" name="타원 229"/>
            <p:cNvSpPr/>
            <p:nvPr/>
          </p:nvSpPr>
          <p:spPr>
            <a:xfrm flipH="1">
              <a:off x="5230077" y="3642990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31" name="타원 230"/>
            <p:cNvSpPr/>
            <p:nvPr/>
          </p:nvSpPr>
          <p:spPr>
            <a:xfrm flipH="1">
              <a:off x="4698878" y="3642990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32" name="타원 231"/>
            <p:cNvSpPr/>
            <p:nvPr/>
          </p:nvSpPr>
          <p:spPr>
            <a:xfrm flipH="1">
              <a:off x="5761275" y="3776211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33" name="타원 232"/>
            <p:cNvSpPr/>
            <p:nvPr/>
          </p:nvSpPr>
          <p:spPr>
            <a:xfrm flipH="1">
              <a:off x="5628476" y="3776211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34" name="타원 233"/>
            <p:cNvSpPr/>
            <p:nvPr/>
          </p:nvSpPr>
          <p:spPr>
            <a:xfrm flipH="1">
              <a:off x="5362877" y="3776211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35" name="타원 234"/>
            <p:cNvSpPr/>
            <p:nvPr/>
          </p:nvSpPr>
          <p:spPr>
            <a:xfrm flipH="1">
              <a:off x="5097278" y="3776211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36" name="타원 235"/>
            <p:cNvSpPr/>
            <p:nvPr/>
          </p:nvSpPr>
          <p:spPr>
            <a:xfrm flipH="1">
              <a:off x="5894075" y="3909432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37" name="타원 236"/>
            <p:cNvSpPr/>
            <p:nvPr/>
          </p:nvSpPr>
          <p:spPr>
            <a:xfrm flipH="1">
              <a:off x="5761275" y="3909432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38" name="타원 237"/>
            <p:cNvSpPr/>
            <p:nvPr/>
          </p:nvSpPr>
          <p:spPr>
            <a:xfrm flipH="1">
              <a:off x="5495676" y="3909432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39" name="타원 238"/>
            <p:cNvSpPr/>
            <p:nvPr/>
          </p:nvSpPr>
          <p:spPr>
            <a:xfrm flipH="1">
              <a:off x="5362877" y="3909432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40" name="타원 239"/>
            <p:cNvSpPr/>
            <p:nvPr/>
          </p:nvSpPr>
          <p:spPr>
            <a:xfrm flipH="1">
              <a:off x="5230077" y="3909432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41" name="타원 240"/>
            <p:cNvSpPr/>
            <p:nvPr/>
          </p:nvSpPr>
          <p:spPr>
            <a:xfrm flipH="1">
              <a:off x="5097278" y="3909432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42" name="타원 241"/>
            <p:cNvSpPr/>
            <p:nvPr/>
          </p:nvSpPr>
          <p:spPr>
            <a:xfrm flipH="1">
              <a:off x="4698878" y="3909432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43" name="타원 242"/>
            <p:cNvSpPr/>
            <p:nvPr/>
          </p:nvSpPr>
          <p:spPr>
            <a:xfrm flipH="1">
              <a:off x="5894075" y="4042653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44" name="타원 243"/>
            <p:cNvSpPr/>
            <p:nvPr/>
          </p:nvSpPr>
          <p:spPr>
            <a:xfrm flipH="1">
              <a:off x="5761275" y="4042653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45" name="타원 244"/>
            <p:cNvSpPr/>
            <p:nvPr/>
          </p:nvSpPr>
          <p:spPr>
            <a:xfrm flipH="1">
              <a:off x="5628476" y="4042653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46" name="타원 245"/>
            <p:cNvSpPr/>
            <p:nvPr/>
          </p:nvSpPr>
          <p:spPr>
            <a:xfrm flipH="1">
              <a:off x="5495676" y="4042653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47" name="타원 246"/>
            <p:cNvSpPr/>
            <p:nvPr/>
          </p:nvSpPr>
          <p:spPr>
            <a:xfrm flipH="1">
              <a:off x="5230077" y="4042653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48" name="타원 247"/>
            <p:cNvSpPr/>
            <p:nvPr/>
          </p:nvSpPr>
          <p:spPr>
            <a:xfrm flipH="1">
              <a:off x="5097278" y="4042653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49" name="타원 248"/>
            <p:cNvSpPr/>
            <p:nvPr/>
          </p:nvSpPr>
          <p:spPr>
            <a:xfrm flipH="1">
              <a:off x="4831679" y="4042653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50" name="타원 249"/>
            <p:cNvSpPr/>
            <p:nvPr/>
          </p:nvSpPr>
          <p:spPr>
            <a:xfrm flipH="1">
              <a:off x="4698878" y="4042653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51" name="타원 250"/>
            <p:cNvSpPr/>
            <p:nvPr/>
          </p:nvSpPr>
          <p:spPr>
            <a:xfrm flipH="1">
              <a:off x="5894075" y="4175874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52" name="타원 251"/>
            <p:cNvSpPr/>
            <p:nvPr/>
          </p:nvSpPr>
          <p:spPr>
            <a:xfrm flipH="1">
              <a:off x="5628476" y="4175874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53" name="타원 252"/>
            <p:cNvSpPr/>
            <p:nvPr/>
          </p:nvSpPr>
          <p:spPr>
            <a:xfrm flipH="1">
              <a:off x="5495676" y="4175874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54" name="타원 253"/>
            <p:cNvSpPr/>
            <p:nvPr/>
          </p:nvSpPr>
          <p:spPr>
            <a:xfrm flipH="1">
              <a:off x="5362877" y="4175874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55" name="타원 254"/>
            <p:cNvSpPr/>
            <p:nvPr/>
          </p:nvSpPr>
          <p:spPr>
            <a:xfrm flipH="1">
              <a:off x="5097278" y="4175874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56" name="타원 255"/>
            <p:cNvSpPr/>
            <p:nvPr/>
          </p:nvSpPr>
          <p:spPr>
            <a:xfrm flipH="1">
              <a:off x="4964478" y="4175874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57" name="타원 256"/>
            <p:cNvSpPr/>
            <p:nvPr/>
          </p:nvSpPr>
          <p:spPr>
            <a:xfrm flipH="1">
              <a:off x="4831679" y="4175874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58" name="타원 257"/>
            <p:cNvSpPr/>
            <p:nvPr/>
          </p:nvSpPr>
          <p:spPr>
            <a:xfrm flipH="1">
              <a:off x="4698878" y="4175874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59" name="타원 258"/>
            <p:cNvSpPr/>
            <p:nvPr/>
          </p:nvSpPr>
          <p:spPr>
            <a:xfrm flipH="1">
              <a:off x="5894075" y="4309095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60" name="타원 259"/>
            <p:cNvSpPr/>
            <p:nvPr/>
          </p:nvSpPr>
          <p:spPr>
            <a:xfrm flipH="1">
              <a:off x="5761275" y="4309095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61" name="타원 260"/>
            <p:cNvSpPr/>
            <p:nvPr/>
          </p:nvSpPr>
          <p:spPr>
            <a:xfrm flipH="1">
              <a:off x="5362877" y="4309095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62" name="타원 261"/>
            <p:cNvSpPr/>
            <p:nvPr/>
          </p:nvSpPr>
          <p:spPr>
            <a:xfrm flipH="1">
              <a:off x="5230077" y="4309095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63" name="타원 262"/>
            <p:cNvSpPr/>
            <p:nvPr/>
          </p:nvSpPr>
          <p:spPr>
            <a:xfrm flipH="1">
              <a:off x="5097278" y="4309095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64" name="타원 263"/>
            <p:cNvSpPr/>
            <p:nvPr/>
          </p:nvSpPr>
          <p:spPr>
            <a:xfrm flipH="1">
              <a:off x="4831679" y="4309095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65" name="타원 264"/>
            <p:cNvSpPr/>
            <p:nvPr/>
          </p:nvSpPr>
          <p:spPr>
            <a:xfrm flipH="1">
              <a:off x="4698878" y="4309095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66" name="타원 265"/>
            <p:cNvSpPr/>
            <p:nvPr/>
          </p:nvSpPr>
          <p:spPr>
            <a:xfrm flipH="1">
              <a:off x="5628476" y="4442315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67" name="타원 266"/>
            <p:cNvSpPr/>
            <p:nvPr/>
          </p:nvSpPr>
          <p:spPr>
            <a:xfrm flipH="1">
              <a:off x="5495676" y="4442315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68" name="타원 267"/>
            <p:cNvSpPr/>
            <p:nvPr/>
          </p:nvSpPr>
          <p:spPr>
            <a:xfrm flipH="1">
              <a:off x="5362877" y="4442315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69" name="타원 268"/>
            <p:cNvSpPr/>
            <p:nvPr/>
          </p:nvSpPr>
          <p:spPr>
            <a:xfrm flipH="1">
              <a:off x="5230077" y="4442315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70" name="타원 269"/>
            <p:cNvSpPr/>
            <p:nvPr/>
          </p:nvSpPr>
          <p:spPr>
            <a:xfrm flipH="1">
              <a:off x="5097278" y="4442315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71" name="타원 270"/>
            <p:cNvSpPr/>
            <p:nvPr/>
          </p:nvSpPr>
          <p:spPr>
            <a:xfrm flipH="1">
              <a:off x="4964478" y="4442315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72" name="타원 271"/>
            <p:cNvSpPr/>
            <p:nvPr/>
          </p:nvSpPr>
          <p:spPr>
            <a:xfrm flipH="1">
              <a:off x="4831679" y="4442315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74" name="직사각형 273"/>
            <p:cNvSpPr/>
            <p:nvPr/>
          </p:nvSpPr>
          <p:spPr>
            <a:xfrm>
              <a:off x="5760201" y="4574493"/>
              <a:ext cx="495599" cy="270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75" name="직사각형 274"/>
            <p:cNvSpPr/>
            <p:nvPr/>
          </p:nvSpPr>
          <p:spPr>
            <a:xfrm>
              <a:off x="5096203" y="1614905"/>
              <a:ext cx="495599" cy="270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276" name="직사각형 275"/>
            <p:cNvSpPr/>
            <p:nvPr/>
          </p:nvSpPr>
          <p:spPr>
            <a:xfrm>
              <a:off x="6424198" y="1614905"/>
              <a:ext cx="495599" cy="270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cxnSp>
          <p:nvCxnSpPr>
            <p:cNvPr id="277" name="직선 연결선 276"/>
            <p:cNvCxnSpPr/>
            <p:nvPr/>
          </p:nvCxnSpPr>
          <p:spPr>
            <a:xfrm>
              <a:off x="6008254" y="1341157"/>
              <a:ext cx="0" cy="3595175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2" name="TextBox 281"/>
            <p:cNvSpPr txBox="1"/>
            <p:nvPr/>
          </p:nvSpPr>
          <p:spPr>
            <a:xfrm>
              <a:off x="5659276" y="4898647"/>
              <a:ext cx="7649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Arial" panose="020B0604020202020204" pitchFamily="34" charset="0"/>
                  <a:cs typeface="Arial" panose="020B0604020202020204" pitchFamily="34" charset="0"/>
                </a:rPr>
                <a:t>Input</a:t>
              </a:r>
              <a:endParaRPr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3" name="TextBox 282"/>
            <p:cNvSpPr txBox="1"/>
            <p:nvPr/>
          </p:nvSpPr>
          <p:spPr>
            <a:xfrm>
              <a:off x="5126696" y="1257190"/>
              <a:ext cx="4339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Arial" panose="020B0604020202020204" pitchFamily="34" charset="0"/>
                  <a:cs typeface="Arial" panose="020B0604020202020204" pitchFamily="34" charset="0"/>
                </a:rPr>
                <a:t>T</a:t>
              </a:r>
              <a:r>
                <a:rPr lang="en-US" altLang="ko-KR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ko-KR" altLang="en-US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4" name="TextBox 283"/>
            <p:cNvSpPr txBox="1"/>
            <p:nvPr/>
          </p:nvSpPr>
          <p:spPr>
            <a:xfrm>
              <a:off x="6462675" y="1259579"/>
              <a:ext cx="4170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Arial" panose="020B0604020202020204" pitchFamily="34" charset="0"/>
                  <a:cs typeface="Arial" panose="020B0604020202020204" pitchFamily="34" charset="0"/>
                </a:rPr>
                <a:t>T</a:t>
              </a:r>
              <a:r>
                <a:rPr lang="en-US" altLang="ko-KR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ko-KR" altLang="en-US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502029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4104106"/>
              </p:ext>
            </p:extLst>
          </p:nvPr>
        </p:nvGraphicFramePr>
        <p:xfrm>
          <a:off x="714668" y="2038665"/>
          <a:ext cx="3997328" cy="60430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9833">
                  <a:extLst>
                    <a:ext uri="{9D8B030D-6E8A-4147-A177-3AD203B41FA5}">
                      <a16:colId xmlns:a16="http://schemas.microsoft.com/office/drawing/2014/main" val="1529951853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1872213436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81294516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3324043469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1353467586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2376388002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3772008509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3712390110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2389393859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4014844123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1728346126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3210906960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2685726873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556913809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1420107231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3194101414"/>
                    </a:ext>
                  </a:extLst>
                </a:gridCol>
              </a:tblGrid>
              <a:tr h="60430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275379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685408"/>
              </p:ext>
            </p:extLst>
          </p:nvPr>
        </p:nvGraphicFramePr>
        <p:xfrm>
          <a:off x="5858168" y="2038665"/>
          <a:ext cx="1748831" cy="60430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9833">
                  <a:extLst>
                    <a:ext uri="{9D8B030D-6E8A-4147-A177-3AD203B41FA5}">
                      <a16:colId xmlns:a16="http://schemas.microsoft.com/office/drawing/2014/main" val="1529951853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1872213436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81294516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3324043469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1353467586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2376388002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3772008509"/>
                    </a:ext>
                  </a:extLst>
                </a:gridCol>
              </a:tblGrid>
              <a:tr h="60430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275379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8728523"/>
              </p:ext>
            </p:extLst>
          </p:nvPr>
        </p:nvGraphicFramePr>
        <p:xfrm>
          <a:off x="714668" y="3476940"/>
          <a:ext cx="3997328" cy="60430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9833">
                  <a:extLst>
                    <a:ext uri="{9D8B030D-6E8A-4147-A177-3AD203B41FA5}">
                      <a16:colId xmlns:a16="http://schemas.microsoft.com/office/drawing/2014/main" val="1529951853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1872213436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81294516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3324043469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1353467586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2376388002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3772008509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3712390110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2389393859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4014844123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1728346126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3210906960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2685726873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556913809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1420107231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3194101414"/>
                    </a:ext>
                  </a:extLst>
                </a:gridCol>
              </a:tblGrid>
              <a:tr h="60430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275379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2911911"/>
              </p:ext>
            </p:extLst>
          </p:nvPr>
        </p:nvGraphicFramePr>
        <p:xfrm>
          <a:off x="5858168" y="3476940"/>
          <a:ext cx="1748831" cy="60430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9833">
                  <a:extLst>
                    <a:ext uri="{9D8B030D-6E8A-4147-A177-3AD203B41FA5}">
                      <a16:colId xmlns:a16="http://schemas.microsoft.com/office/drawing/2014/main" val="4014844123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1728346126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3210906960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2685726873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556913809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1420107231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3194101414"/>
                    </a:ext>
                  </a:extLst>
                </a:gridCol>
              </a:tblGrid>
              <a:tr h="60430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275379"/>
                  </a:ext>
                </a:extLst>
              </a:tr>
            </a:tbl>
          </a:graphicData>
        </a:graphic>
      </p:graphicFrame>
      <p:grpSp>
        <p:nvGrpSpPr>
          <p:cNvPr id="14" name="그룹 13"/>
          <p:cNvGrpSpPr/>
          <p:nvPr/>
        </p:nvGrpSpPr>
        <p:grpSpPr>
          <a:xfrm>
            <a:off x="8448675" y="850369"/>
            <a:ext cx="1409700" cy="1464205"/>
            <a:chOff x="8448675" y="850369"/>
            <a:chExt cx="1409700" cy="1464205"/>
          </a:xfrm>
        </p:grpSpPr>
        <p:sp>
          <p:nvSpPr>
            <p:cNvPr id="8" name="직사각형 7"/>
            <p:cNvSpPr/>
            <p:nvPr/>
          </p:nvSpPr>
          <p:spPr>
            <a:xfrm>
              <a:off x="8448675" y="850369"/>
              <a:ext cx="581025" cy="581025"/>
            </a:xfrm>
            <a:prstGeom prst="rect">
              <a:avLst/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8448675" y="1733549"/>
              <a:ext cx="581025" cy="581025"/>
            </a:xfrm>
            <a:prstGeom prst="rect">
              <a:avLst/>
            </a:prstGeom>
            <a:solidFill>
              <a:srgbClr val="C5E0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9029700" y="956215"/>
              <a:ext cx="8286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latin typeface="Arial" panose="020B0604020202020204" pitchFamily="34" charset="0"/>
                  <a:cs typeface="Arial" panose="020B0604020202020204" pitchFamily="34" charset="0"/>
                </a:rPr>
                <a:t>: SiO</a:t>
              </a:r>
              <a:r>
                <a:rPr lang="en-US" altLang="ko-KR" baseline="-25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ko-KR" altLang="en-US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9029700" y="1839395"/>
              <a:ext cx="5810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latin typeface="Arial" panose="020B0604020202020204" pitchFamily="34" charset="0"/>
                  <a:cs typeface="Arial" panose="020B0604020202020204" pitchFamily="34" charset="0"/>
                </a:rPr>
                <a:t>: Air</a:t>
              </a:r>
              <a:endParaRPr lang="ko-KR" altLang="en-US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946944" y="1986876"/>
                <a:ext cx="676275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40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⋯</m:t>
                      </m:r>
                    </m:oMath>
                  </m:oMathPara>
                </a14:m>
                <a:endParaRPr lang="ko-KR" altLang="en-US" sz="4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6944" y="1986876"/>
                <a:ext cx="676275" cy="70788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4946944" y="3425151"/>
                <a:ext cx="676275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40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⋯</m:t>
                      </m:r>
                    </m:oMath>
                  </m:oMathPara>
                </a14:m>
                <a:endParaRPr lang="ko-KR" altLang="en-US" sz="4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6944" y="3425151"/>
                <a:ext cx="676275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아래쪽 화살표 14"/>
          <p:cNvSpPr/>
          <p:nvPr/>
        </p:nvSpPr>
        <p:spPr>
          <a:xfrm>
            <a:off x="3532184" y="2866443"/>
            <a:ext cx="1257300" cy="296345"/>
          </a:xfrm>
          <a:prstGeom prst="down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683712" y="2866443"/>
                <a:ext cx="3500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∆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712" y="2866443"/>
                <a:ext cx="350032" cy="276999"/>
              </a:xfrm>
              <a:prstGeom prst="rect">
                <a:avLst/>
              </a:prstGeom>
              <a:blipFill>
                <a:blip r:embed="rId4"/>
                <a:stretch>
                  <a:fillRect l="-10345" r="-3448" b="-108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3599911" y="1441917"/>
                <a:ext cx="11218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∙∆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9911" y="1441917"/>
                <a:ext cx="1121846" cy="276999"/>
              </a:xfrm>
              <a:prstGeom prst="rect">
                <a:avLst/>
              </a:prstGeom>
              <a:blipFill>
                <a:blip r:embed="rId5"/>
                <a:stretch>
                  <a:fillRect l="-3804" r="-1087" b="-1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직선 화살표 연결선 19"/>
          <p:cNvCxnSpPr/>
          <p:nvPr/>
        </p:nvCxnSpPr>
        <p:spPr>
          <a:xfrm>
            <a:off x="714668" y="1839395"/>
            <a:ext cx="6892331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>
            <a:off x="714668" y="2737616"/>
            <a:ext cx="25212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95414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4729" y="1053804"/>
            <a:ext cx="5470500" cy="4102000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 flipV="1">
            <a:off x="5940956" y="1363287"/>
            <a:ext cx="0" cy="3192088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 flipV="1">
            <a:off x="6368915" y="1363287"/>
            <a:ext cx="0" cy="3192088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 flipH="1">
            <a:off x="5940956" y="2243975"/>
            <a:ext cx="432000" cy="0"/>
          </a:xfrm>
          <a:prstGeom prst="line">
            <a:avLst/>
          </a:prstGeom>
          <a:ln w="28575">
            <a:solidFill>
              <a:srgbClr val="FF0000"/>
            </a:solidFill>
            <a:prstDash val="solid"/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5953952" y="1812234"/>
                <a:ext cx="40600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in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3952" y="1812234"/>
                <a:ext cx="406009" cy="276999"/>
              </a:xfrm>
              <a:prstGeom prst="rect">
                <a:avLst/>
              </a:prstGeom>
              <a:blipFill>
                <a:blip r:embed="rId3"/>
                <a:stretch>
                  <a:fillRect l="-9091" r="-3030" b="-217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직선 연결선 16"/>
          <p:cNvCxnSpPr/>
          <p:nvPr/>
        </p:nvCxnSpPr>
        <p:spPr>
          <a:xfrm flipH="1">
            <a:off x="4032250" y="2240050"/>
            <a:ext cx="1908706" cy="0"/>
          </a:xfrm>
          <a:prstGeom prst="line">
            <a:avLst/>
          </a:prstGeom>
          <a:ln w="28575">
            <a:solidFill>
              <a:srgbClr val="FF0000"/>
            </a:solidFill>
            <a:prstDash val="solid"/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 flipH="1">
            <a:off x="6359961" y="2240050"/>
            <a:ext cx="1908706" cy="0"/>
          </a:xfrm>
          <a:prstGeom prst="line">
            <a:avLst/>
          </a:prstGeom>
          <a:ln w="28575">
            <a:solidFill>
              <a:srgbClr val="FF000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4733745" y="1812234"/>
                <a:ext cx="5057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out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3745" y="1812234"/>
                <a:ext cx="505716" cy="276999"/>
              </a:xfrm>
              <a:prstGeom prst="rect">
                <a:avLst/>
              </a:prstGeom>
              <a:blipFill>
                <a:blip r:embed="rId4"/>
                <a:stretch>
                  <a:fillRect l="-8537" r="-2439" b="-1739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7061456" y="1812234"/>
                <a:ext cx="5057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out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1456" y="1812234"/>
                <a:ext cx="505716" cy="276999"/>
              </a:xfrm>
              <a:prstGeom prst="rect">
                <a:avLst/>
              </a:prstGeom>
              <a:blipFill>
                <a:blip r:embed="rId5"/>
                <a:stretch>
                  <a:fillRect l="-7229" r="-1205" b="-1739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51146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그룹 162"/>
          <p:cNvGrpSpPr/>
          <p:nvPr/>
        </p:nvGrpSpPr>
        <p:grpSpPr>
          <a:xfrm>
            <a:off x="-927798" y="270838"/>
            <a:ext cx="13460294" cy="7068550"/>
            <a:chOff x="-927798" y="270838"/>
            <a:chExt cx="13460294" cy="7068550"/>
          </a:xfrm>
        </p:grpSpPr>
        <p:grpSp>
          <p:nvGrpSpPr>
            <p:cNvPr id="22" name="그룹 21"/>
            <p:cNvGrpSpPr/>
            <p:nvPr/>
          </p:nvGrpSpPr>
          <p:grpSpPr>
            <a:xfrm>
              <a:off x="-927798" y="270838"/>
              <a:ext cx="2160000" cy="2160000"/>
              <a:chOff x="1106811" y="3690313"/>
              <a:chExt cx="2160000" cy="2160000"/>
            </a:xfrm>
          </p:grpSpPr>
          <p:sp>
            <p:nvSpPr>
              <p:cNvPr id="5" name="직사각형 4"/>
              <p:cNvSpPr/>
              <p:nvPr/>
            </p:nvSpPr>
            <p:spPr>
              <a:xfrm>
                <a:off x="1295246" y="3894901"/>
                <a:ext cx="1753424" cy="1753424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 dirty="0"/>
              </a:p>
            </p:txBody>
          </p:sp>
          <p:sp>
            <p:nvSpPr>
              <p:cNvPr id="6" name="타원 5"/>
              <p:cNvSpPr/>
              <p:nvPr/>
            </p:nvSpPr>
            <p:spPr>
              <a:xfrm>
                <a:off x="1371412" y="3971067"/>
                <a:ext cx="387668" cy="387668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12" name="타원 11"/>
              <p:cNvSpPr/>
              <p:nvPr/>
            </p:nvSpPr>
            <p:spPr>
              <a:xfrm>
                <a:off x="1960073" y="3971067"/>
                <a:ext cx="387668" cy="387668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13" name="타원 12"/>
              <p:cNvSpPr/>
              <p:nvPr/>
            </p:nvSpPr>
            <p:spPr>
              <a:xfrm>
                <a:off x="2548734" y="3971067"/>
                <a:ext cx="387668" cy="387668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14" name="타원 13"/>
              <p:cNvSpPr/>
              <p:nvPr/>
            </p:nvSpPr>
            <p:spPr>
              <a:xfrm>
                <a:off x="2548734" y="4576479"/>
                <a:ext cx="387668" cy="387668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15" name="타원 14"/>
              <p:cNvSpPr/>
              <p:nvPr/>
            </p:nvSpPr>
            <p:spPr>
              <a:xfrm>
                <a:off x="2548734" y="5181891"/>
                <a:ext cx="387668" cy="387668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16" name="타원 15"/>
              <p:cNvSpPr/>
              <p:nvPr/>
            </p:nvSpPr>
            <p:spPr>
              <a:xfrm>
                <a:off x="1371412" y="5181891"/>
                <a:ext cx="387668" cy="387668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cxnSp>
            <p:nvCxnSpPr>
              <p:cNvPr id="18" name="직선 연결선 17"/>
              <p:cNvCxnSpPr/>
              <p:nvPr/>
            </p:nvCxnSpPr>
            <p:spPr>
              <a:xfrm>
                <a:off x="1852613" y="3690313"/>
                <a:ext cx="0" cy="216000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/>
              <p:cNvCxnSpPr/>
              <p:nvPr/>
            </p:nvCxnSpPr>
            <p:spPr>
              <a:xfrm>
                <a:off x="2438400" y="3690313"/>
                <a:ext cx="0" cy="216000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/>
              <p:cNvCxnSpPr/>
              <p:nvPr/>
            </p:nvCxnSpPr>
            <p:spPr>
              <a:xfrm rot="16200000">
                <a:off x="2186811" y="3411037"/>
                <a:ext cx="0" cy="216000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/>
              <p:cNvCxnSpPr/>
              <p:nvPr/>
            </p:nvCxnSpPr>
            <p:spPr>
              <a:xfrm rot="16200000">
                <a:off x="2186811" y="4001587"/>
                <a:ext cx="0" cy="216000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그룹 36"/>
            <p:cNvGrpSpPr/>
            <p:nvPr/>
          </p:nvGrpSpPr>
          <p:grpSpPr>
            <a:xfrm>
              <a:off x="2789561" y="270838"/>
              <a:ext cx="2160000" cy="2160000"/>
              <a:chOff x="3640461" y="270838"/>
              <a:chExt cx="2160000" cy="2160000"/>
            </a:xfrm>
          </p:grpSpPr>
          <p:sp>
            <p:nvSpPr>
              <p:cNvPr id="24" name="직사각형 23"/>
              <p:cNvSpPr/>
              <p:nvPr/>
            </p:nvSpPr>
            <p:spPr>
              <a:xfrm>
                <a:off x="3828896" y="475426"/>
                <a:ext cx="1753424" cy="1753424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 dirty="0"/>
              </a:p>
            </p:txBody>
          </p:sp>
          <p:sp>
            <p:nvSpPr>
              <p:cNvPr id="25" name="타원 24"/>
              <p:cNvSpPr/>
              <p:nvPr/>
            </p:nvSpPr>
            <p:spPr>
              <a:xfrm>
                <a:off x="3905062" y="551592"/>
                <a:ext cx="387668" cy="387668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26" name="타원 25"/>
              <p:cNvSpPr/>
              <p:nvPr/>
            </p:nvSpPr>
            <p:spPr>
              <a:xfrm>
                <a:off x="4493723" y="551592"/>
                <a:ext cx="387668" cy="387668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27" name="타원 26"/>
              <p:cNvSpPr/>
              <p:nvPr/>
            </p:nvSpPr>
            <p:spPr>
              <a:xfrm>
                <a:off x="5082384" y="551592"/>
                <a:ext cx="387668" cy="387668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28" name="타원 27"/>
              <p:cNvSpPr/>
              <p:nvPr/>
            </p:nvSpPr>
            <p:spPr>
              <a:xfrm>
                <a:off x="4490165" y="1157004"/>
                <a:ext cx="387668" cy="387668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29" name="타원 28"/>
              <p:cNvSpPr/>
              <p:nvPr/>
            </p:nvSpPr>
            <p:spPr>
              <a:xfrm>
                <a:off x="5082384" y="1762416"/>
                <a:ext cx="387668" cy="387668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30" name="타원 29"/>
              <p:cNvSpPr/>
              <p:nvPr/>
            </p:nvSpPr>
            <p:spPr>
              <a:xfrm>
                <a:off x="3905062" y="1762416"/>
                <a:ext cx="387668" cy="387668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cxnSp>
            <p:nvCxnSpPr>
              <p:cNvPr id="31" name="직선 연결선 30"/>
              <p:cNvCxnSpPr/>
              <p:nvPr/>
            </p:nvCxnSpPr>
            <p:spPr>
              <a:xfrm>
                <a:off x="4386263" y="270838"/>
                <a:ext cx="0" cy="216000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>
              <a:xfrm>
                <a:off x="4972050" y="270838"/>
                <a:ext cx="0" cy="216000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>
              <a:xfrm rot="16200000">
                <a:off x="4720461" y="-8438"/>
                <a:ext cx="0" cy="216000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>
              <a:xfrm rot="16200000">
                <a:off x="4720461" y="582112"/>
                <a:ext cx="0" cy="216000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타원 34"/>
              <p:cNvSpPr/>
              <p:nvPr/>
            </p:nvSpPr>
            <p:spPr>
              <a:xfrm>
                <a:off x="5082384" y="1157004"/>
                <a:ext cx="387668" cy="387668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36" name="아래로 구부러진 화살표 35"/>
              <p:cNvSpPr/>
              <p:nvPr/>
            </p:nvSpPr>
            <p:spPr>
              <a:xfrm>
                <a:off x="4413674" y="1109336"/>
                <a:ext cx="387668" cy="300321"/>
              </a:xfrm>
              <a:prstGeom prst="curvedDownArrow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8" name="그룹 37"/>
            <p:cNvGrpSpPr/>
            <p:nvPr/>
          </p:nvGrpSpPr>
          <p:grpSpPr>
            <a:xfrm>
              <a:off x="-927798" y="2766388"/>
              <a:ext cx="2160000" cy="2160000"/>
              <a:chOff x="1106811" y="3690313"/>
              <a:chExt cx="2160000" cy="2160000"/>
            </a:xfrm>
          </p:grpSpPr>
          <p:sp>
            <p:nvSpPr>
              <p:cNvPr id="39" name="직사각형 38"/>
              <p:cNvSpPr/>
              <p:nvPr/>
            </p:nvSpPr>
            <p:spPr>
              <a:xfrm>
                <a:off x="1295246" y="3894901"/>
                <a:ext cx="1753424" cy="1753424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 dirty="0"/>
              </a:p>
            </p:txBody>
          </p:sp>
          <p:sp>
            <p:nvSpPr>
              <p:cNvPr id="40" name="타원 39"/>
              <p:cNvSpPr/>
              <p:nvPr/>
            </p:nvSpPr>
            <p:spPr>
              <a:xfrm>
                <a:off x="1371412" y="3971067"/>
                <a:ext cx="387668" cy="387668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41" name="타원 40"/>
              <p:cNvSpPr/>
              <p:nvPr/>
            </p:nvSpPr>
            <p:spPr>
              <a:xfrm>
                <a:off x="1960073" y="3971067"/>
                <a:ext cx="387668" cy="387668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42" name="타원 41"/>
              <p:cNvSpPr/>
              <p:nvPr/>
            </p:nvSpPr>
            <p:spPr>
              <a:xfrm>
                <a:off x="2548734" y="3971067"/>
                <a:ext cx="387668" cy="387668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43" name="타원 42"/>
              <p:cNvSpPr/>
              <p:nvPr/>
            </p:nvSpPr>
            <p:spPr>
              <a:xfrm>
                <a:off x="2548734" y="4576479"/>
                <a:ext cx="387668" cy="387668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44" name="타원 43"/>
              <p:cNvSpPr/>
              <p:nvPr/>
            </p:nvSpPr>
            <p:spPr>
              <a:xfrm>
                <a:off x="2548734" y="5181891"/>
                <a:ext cx="387668" cy="387668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45" name="타원 44"/>
              <p:cNvSpPr/>
              <p:nvPr/>
            </p:nvSpPr>
            <p:spPr>
              <a:xfrm>
                <a:off x="1371412" y="5181891"/>
                <a:ext cx="387668" cy="387668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cxnSp>
            <p:nvCxnSpPr>
              <p:cNvPr id="46" name="직선 연결선 45"/>
              <p:cNvCxnSpPr/>
              <p:nvPr/>
            </p:nvCxnSpPr>
            <p:spPr>
              <a:xfrm>
                <a:off x="1852613" y="3690313"/>
                <a:ext cx="0" cy="216000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>
              <a:xfrm>
                <a:off x="2438400" y="3690313"/>
                <a:ext cx="0" cy="216000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>
              <a:xfrm rot="16200000">
                <a:off x="2186811" y="3411037"/>
                <a:ext cx="0" cy="216000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>
              <a:xfrm rot="16200000">
                <a:off x="2186811" y="4001587"/>
                <a:ext cx="0" cy="216000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1" name="직사각형 50"/>
            <p:cNvSpPr/>
            <p:nvPr/>
          </p:nvSpPr>
          <p:spPr>
            <a:xfrm>
              <a:off x="2977996" y="2970976"/>
              <a:ext cx="1753424" cy="1753424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52" name="타원 51"/>
            <p:cNvSpPr/>
            <p:nvPr/>
          </p:nvSpPr>
          <p:spPr>
            <a:xfrm>
              <a:off x="3660874" y="3641856"/>
              <a:ext cx="387668" cy="387668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53" name="타원 52"/>
            <p:cNvSpPr/>
            <p:nvPr/>
          </p:nvSpPr>
          <p:spPr>
            <a:xfrm>
              <a:off x="3642823" y="3047142"/>
              <a:ext cx="387668" cy="387668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54" name="타원 53"/>
            <p:cNvSpPr/>
            <p:nvPr/>
          </p:nvSpPr>
          <p:spPr>
            <a:xfrm>
              <a:off x="4231484" y="3047142"/>
              <a:ext cx="387668" cy="387668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55" name="타원 54"/>
            <p:cNvSpPr/>
            <p:nvPr/>
          </p:nvSpPr>
          <p:spPr>
            <a:xfrm>
              <a:off x="4231484" y="3652554"/>
              <a:ext cx="387668" cy="387668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56" name="타원 55"/>
            <p:cNvSpPr/>
            <p:nvPr/>
          </p:nvSpPr>
          <p:spPr>
            <a:xfrm>
              <a:off x="4231484" y="4257966"/>
              <a:ext cx="387668" cy="387668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57" name="타원 56"/>
            <p:cNvSpPr/>
            <p:nvPr/>
          </p:nvSpPr>
          <p:spPr>
            <a:xfrm>
              <a:off x="3054162" y="4257966"/>
              <a:ext cx="387668" cy="387668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cxnSp>
          <p:nvCxnSpPr>
            <p:cNvPr id="58" name="직선 연결선 57"/>
            <p:cNvCxnSpPr/>
            <p:nvPr/>
          </p:nvCxnSpPr>
          <p:spPr>
            <a:xfrm>
              <a:off x="3535363" y="2766388"/>
              <a:ext cx="0" cy="2160000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/>
            <p:cNvCxnSpPr/>
            <p:nvPr/>
          </p:nvCxnSpPr>
          <p:spPr>
            <a:xfrm>
              <a:off x="4121150" y="2766388"/>
              <a:ext cx="0" cy="2160000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/>
            <p:cNvCxnSpPr/>
            <p:nvPr/>
          </p:nvCxnSpPr>
          <p:spPr>
            <a:xfrm rot="16200000">
              <a:off x="3869561" y="2487112"/>
              <a:ext cx="0" cy="2160000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/>
            <p:cNvCxnSpPr/>
            <p:nvPr/>
          </p:nvCxnSpPr>
          <p:spPr>
            <a:xfrm rot="16200000">
              <a:off x="3869561" y="3077662"/>
              <a:ext cx="0" cy="2160000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직사각형 62"/>
            <p:cNvSpPr/>
            <p:nvPr/>
          </p:nvSpPr>
          <p:spPr>
            <a:xfrm>
              <a:off x="5505641" y="2970976"/>
              <a:ext cx="1753424" cy="1753424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64" name="타원 63"/>
            <p:cNvSpPr/>
            <p:nvPr/>
          </p:nvSpPr>
          <p:spPr>
            <a:xfrm>
              <a:off x="5581807" y="3047142"/>
              <a:ext cx="387668" cy="387668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65" name="타원 64"/>
            <p:cNvSpPr/>
            <p:nvPr/>
          </p:nvSpPr>
          <p:spPr>
            <a:xfrm>
              <a:off x="6170468" y="3658454"/>
              <a:ext cx="387668" cy="387668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66" name="타원 65"/>
            <p:cNvSpPr/>
            <p:nvPr/>
          </p:nvSpPr>
          <p:spPr>
            <a:xfrm>
              <a:off x="6759129" y="3047142"/>
              <a:ext cx="387668" cy="387668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67" name="타원 66"/>
            <p:cNvSpPr/>
            <p:nvPr/>
          </p:nvSpPr>
          <p:spPr>
            <a:xfrm>
              <a:off x="6759129" y="3652554"/>
              <a:ext cx="387668" cy="387668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68" name="타원 67"/>
            <p:cNvSpPr/>
            <p:nvPr/>
          </p:nvSpPr>
          <p:spPr>
            <a:xfrm>
              <a:off x="6759129" y="4257966"/>
              <a:ext cx="387668" cy="387668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69" name="타원 68"/>
            <p:cNvSpPr/>
            <p:nvPr/>
          </p:nvSpPr>
          <p:spPr>
            <a:xfrm>
              <a:off x="5581807" y="4257966"/>
              <a:ext cx="387668" cy="387668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cxnSp>
          <p:nvCxnSpPr>
            <p:cNvPr id="70" name="직선 연결선 69"/>
            <p:cNvCxnSpPr/>
            <p:nvPr/>
          </p:nvCxnSpPr>
          <p:spPr>
            <a:xfrm>
              <a:off x="6063008" y="2766388"/>
              <a:ext cx="0" cy="2160000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/>
            <p:cNvCxnSpPr/>
            <p:nvPr/>
          </p:nvCxnSpPr>
          <p:spPr>
            <a:xfrm>
              <a:off x="6648795" y="2766388"/>
              <a:ext cx="0" cy="2160000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 71"/>
            <p:cNvCxnSpPr/>
            <p:nvPr/>
          </p:nvCxnSpPr>
          <p:spPr>
            <a:xfrm rot="16200000">
              <a:off x="6397206" y="2487112"/>
              <a:ext cx="0" cy="2160000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/>
            <p:cNvCxnSpPr/>
            <p:nvPr/>
          </p:nvCxnSpPr>
          <p:spPr>
            <a:xfrm rot="16200000">
              <a:off x="6397206" y="3077662"/>
              <a:ext cx="0" cy="2160000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직사각형 74"/>
            <p:cNvSpPr/>
            <p:nvPr/>
          </p:nvSpPr>
          <p:spPr>
            <a:xfrm>
              <a:off x="8033286" y="2970976"/>
              <a:ext cx="1753424" cy="1753424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76" name="타원 75"/>
            <p:cNvSpPr/>
            <p:nvPr/>
          </p:nvSpPr>
          <p:spPr>
            <a:xfrm>
              <a:off x="8109452" y="3047142"/>
              <a:ext cx="387668" cy="387668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77" name="타원 76"/>
            <p:cNvSpPr/>
            <p:nvPr/>
          </p:nvSpPr>
          <p:spPr>
            <a:xfrm>
              <a:off x="8698113" y="3047142"/>
              <a:ext cx="387668" cy="387668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78" name="타원 77"/>
            <p:cNvSpPr/>
            <p:nvPr/>
          </p:nvSpPr>
          <p:spPr>
            <a:xfrm>
              <a:off x="8694555" y="3644332"/>
              <a:ext cx="387668" cy="387668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79" name="타원 78"/>
            <p:cNvSpPr/>
            <p:nvPr/>
          </p:nvSpPr>
          <p:spPr>
            <a:xfrm>
              <a:off x="9286774" y="3652554"/>
              <a:ext cx="387668" cy="387668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80" name="타원 79"/>
            <p:cNvSpPr/>
            <p:nvPr/>
          </p:nvSpPr>
          <p:spPr>
            <a:xfrm>
              <a:off x="9286774" y="4257966"/>
              <a:ext cx="387668" cy="387668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81" name="타원 80"/>
            <p:cNvSpPr/>
            <p:nvPr/>
          </p:nvSpPr>
          <p:spPr>
            <a:xfrm>
              <a:off x="8109452" y="4257966"/>
              <a:ext cx="387668" cy="387668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cxnSp>
          <p:nvCxnSpPr>
            <p:cNvPr id="82" name="직선 연결선 81"/>
            <p:cNvCxnSpPr/>
            <p:nvPr/>
          </p:nvCxnSpPr>
          <p:spPr>
            <a:xfrm>
              <a:off x="8590653" y="2766388"/>
              <a:ext cx="0" cy="2160000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연결선 82"/>
            <p:cNvCxnSpPr/>
            <p:nvPr/>
          </p:nvCxnSpPr>
          <p:spPr>
            <a:xfrm>
              <a:off x="9176440" y="2766388"/>
              <a:ext cx="0" cy="2160000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직선 연결선 83"/>
            <p:cNvCxnSpPr/>
            <p:nvPr/>
          </p:nvCxnSpPr>
          <p:spPr>
            <a:xfrm rot="16200000">
              <a:off x="8924851" y="2487112"/>
              <a:ext cx="0" cy="2160000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연결선 84"/>
            <p:cNvCxnSpPr/>
            <p:nvPr/>
          </p:nvCxnSpPr>
          <p:spPr>
            <a:xfrm rot="16200000">
              <a:off x="8924851" y="3077662"/>
              <a:ext cx="0" cy="2160000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6" name="그룹 85"/>
            <p:cNvGrpSpPr/>
            <p:nvPr/>
          </p:nvGrpSpPr>
          <p:grpSpPr>
            <a:xfrm>
              <a:off x="10372496" y="2766388"/>
              <a:ext cx="2160000" cy="2160000"/>
              <a:chOff x="1106811" y="3690313"/>
              <a:chExt cx="2160000" cy="2160000"/>
            </a:xfrm>
          </p:grpSpPr>
          <p:sp>
            <p:nvSpPr>
              <p:cNvPr id="87" name="직사각형 86"/>
              <p:cNvSpPr/>
              <p:nvPr/>
            </p:nvSpPr>
            <p:spPr>
              <a:xfrm>
                <a:off x="1295246" y="3894901"/>
                <a:ext cx="1753424" cy="1753424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 dirty="0"/>
              </a:p>
            </p:txBody>
          </p:sp>
          <p:sp>
            <p:nvSpPr>
              <p:cNvPr id="88" name="타원 87"/>
              <p:cNvSpPr/>
              <p:nvPr/>
            </p:nvSpPr>
            <p:spPr>
              <a:xfrm>
                <a:off x="1371412" y="3971067"/>
                <a:ext cx="387668" cy="387668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89" name="타원 88"/>
              <p:cNvSpPr/>
              <p:nvPr/>
            </p:nvSpPr>
            <p:spPr>
              <a:xfrm>
                <a:off x="1960073" y="3971067"/>
                <a:ext cx="387668" cy="387668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90" name="타원 89"/>
              <p:cNvSpPr/>
              <p:nvPr/>
            </p:nvSpPr>
            <p:spPr>
              <a:xfrm>
                <a:off x="2548734" y="3971067"/>
                <a:ext cx="387668" cy="387668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91" name="타원 90"/>
              <p:cNvSpPr/>
              <p:nvPr/>
            </p:nvSpPr>
            <p:spPr>
              <a:xfrm>
                <a:off x="2548734" y="4576479"/>
                <a:ext cx="387668" cy="387668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92" name="타원 91"/>
              <p:cNvSpPr/>
              <p:nvPr/>
            </p:nvSpPr>
            <p:spPr>
              <a:xfrm>
                <a:off x="2548734" y="5181891"/>
                <a:ext cx="387668" cy="387668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93" name="타원 92"/>
              <p:cNvSpPr/>
              <p:nvPr/>
            </p:nvSpPr>
            <p:spPr>
              <a:xfrm>
                <a:off x="1371412" y="5181891"/>
                <a:ext cx="387668" cy="387668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cxnSp>
            <p:nvCxnSpPr>
              <p:cNvPr id="94" name="직선 연결선 93"/>
              <p:cNvCxnSpPr/>
              <p:nvPr/>
            </p:nvCxnSpPr>
            <p:spPr>
              <a:xfrm>
                <a:off x="1852613" y="3690313"/>
                <a:ext cx="0" cy="216000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직선 연결선 94"/>
              <p:cNvCxnSpPr/>
              <p:nvPr/>
            </p:nvCxnSpPr>
            <p:spPr>
              <a:xfrm>
                <a:off x="2438400" y="3690313"/>
                <a:ext cx="0" cy="216000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직선 연결선 95"/>
              <p:cNvCxnSpPr/>
              <p:nvPr/>
            </p:nvCxnSpPr>
            <p:spPr>
              <a:xfrm rot="16200000">
                <a:off x="2186811" y="3411037"/>
                <a:ext cx="0" cy="216000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직선 연결선 96"/>
              <p:cNvCxnSpPr/>
              <p:nvPr/>
            </p:nvCxnSpPr>
            <p:spPr>
              <a:xfrm rot="16200000">
                <a:off x="2186811" y="4001587"/>
                <a:ext cx="0" cy="216000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9" name="직사각형 98"/>
            <p:cNvSpPr/>
            <p:nvPr/>
          </p:nvSpPr>
          <p:spPr>
            <a:xfrm>
              <a:off x="2977996" y="5383976"/>
              <a:ext cx="1753424" cy="1753424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100" name="타원 99"/>
            <p:cNvSpPr/>
            <p:nvPr/>
          </p:nvSpPr>
          <p:spPr>
            <a:xfrm>
              <a:off x="3054162" y="5460142"/>
              <a:ext cx="387668" cy="387668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01" name="타원 100"/>
            <p:cNvSpPr/>
            <p:nvPr/>
          </p:nvSpPr>
          <p:spPr>
            <a:xfrm>
              <a:off x="3642823" y="5460142"/>
              <a:ext cx="387668" cy="387668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02" name="타원 101"/>
            <p:cNvSpPr/>
            <p:nvPr/>
          </p:nvSpPr>
          <p:spPr>
            <a:xfrm>
              <a:off x="4231484" y="5460142"/>
              <a:ext cx="387668" cy="387668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03" name="타원 102"/>
            <p:cNvSpPr/>
            <p:nvPr/>
          </p:nvSpPr>
          <p:spPr>
            <a:xfrm>
              <a:off x="3646107" y="6065554"/>
              <a:ext cx="387668" cy="387668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04" name="타원 103"/>
            <p:cNvSpPr/>
            <p:nvPr/>
          </p:nvSpPr>
          <p:spPr>
            <a:xfrm>
              <a:off x="4231484" y="6670966"/>
              <a:ext cx="387668" cy="387668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05" name="타원 104"/>
            <p:cNvSpPr/>
            <p:nvPr/>
          </p:nvSpPr>
          <p:spPr>
            <a:xfrm>
              <a:off x="3054162" y="6670966"/>
              <a:ext cx="387668" cy="387668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cxnSp>
          <p:nvCxnSpPr>
            <p:cNvPr id="106" name="직선 연결선 105"/>
            <p:cNvCxnSpPr/>
            <p:nvPr/>
          </p:nvCxnSpPr>
          <p:spPr>
            <a:xfrm>
              <a:off x="3535363" y="5179388"/>
              <a:ext cx="0" cy="2160000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/>
            <p:cNvCxnSpPr/>
            <p:nvPr/>
          </p:nvCxnSpPr>
          <p:spPr>
            <a:xfrm>
              <a:off x="4121150" y="5179388"/>
              <a:ext cx="0" cy="2160000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/>
            <p:cNvCxnSpPr/>
            <p:nvPr/>
          </p:nvCxnSpPr>
          <p:spPr>
            <a:xfrm rot="16200000">
              <a:off x="3869561" y="4900112"/>
              <a:ext cx="0" cy="2160000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/>
            <p:cNvCxnSpPr/>
            <p:nvPr/>
          </p:nvCxnSpPr>
          <p:spPr>
            <a:xfrm rot="16200000">
              <a:off x="3869561" y="5490662"/>
              <a:ext cx="0" cy="2160000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직사각형 110"/>
            <p:cNvSpPr/>
            <p:nvPr/>
          </p:nvSpPr>
          <p:spPr>
            <a:xfrm>
              <a:off x="5505641" y="5383976"/>
              <a:ext cx="1753424" cy="1753424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112" name="타원 111"/>
            <p:cNvSpPr/>
            <p:nvPr/>
          </p:nvSpPr>
          <p:spPr>
            <a:xfrm>
              <a:off x="5581807" y="5460142"/>
              <a:ext cx="387668" cy="387668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13" name="타원 112"/>
            <p:cNvSpPr/>
            <p:nvPr/>
          </p:nvSpPr>
          <p:spPr>
            <a:xfrm>
              <a:off x="6170468" y="5460142"/>
              <a:ext cx="387668" cy="387668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14" name="타원 113"/>
            <p:cNvSpPr/>
            <p:nvPr/>
          </p:nvSpPr>
          <p:spPr>
            <a:xfrm>
              <a:off x="6759129" y="5460142"/>
              <a:ext cx="387668" cy="387668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15" name="타원 114"/>
            <p:cNvSpPr/>
            <p:nvPr/>
          </p:nvSpPr>
          <p:spPr>
            <a:xfrm>
              <a:off x="6759129" y="6065554"/>
              <a:ext cx="387668" cy="387668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16" name="타원 115"/>
            <p:cNvSpPr/>
            <p:nvPr/>
          </p:nvSpPr>
          <p:spPr>
            <a:xfrm>
              <a:off x="6759129" y="6670966"/>
              <a:ext cx="387668" cy="387668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17" name="타원 116"/>
            <p:cNvSpPr/>
            <p:nvPr/>
          </p:nvSpPr>
          <p:spPr>
            <a:xfrm>
              <a:off x="6166910" y="6058854"/>
              <a:ext cx="387668" cy="387668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cxnSp>
          <p:nvCxnSpPr>
            <p:cNvPr id="118" name="직선 연결선 117"/>
            <p:cNvCxnSpPr/>
            <p:nvPr/>
          </p:nvCxnSpPr>
          <p:spPr>
            <a:xfrm>
              <a:off x="6063008" y="5179388"/>
              <a:ext cx="0" cy="2160000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직선 연결선 118"/>
            <p:cNvCxnSpPr/>
            <p:nvPr/>
          </p:nvCxnSpPr>
          <p:spPr>
            <a:xfrm>
              <a:off x="6648795" y="5179388"/>
              <a:ext cx="0" cy="2160000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직선 연결선 119"/>
            <p:cNvCxnSpPr/>
            <p:nvPr/>
          </p:nvCxnSpPr>
          <p:spPr>
            <a:xfrm rot="16200000">
              <a:off x="6397206" y="4900112"/>
              <a:ext cx="0" cy="2160000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직선 연결선 120"/>
            <p:cNvCxnSpPr/>
            <p:nvPr/>
          </p:nvCxnSpPr>
          <p:spPr>
            <a:xfrm rot="16200000">
              <a:off x="6397206" y="5490662"/>
              <a:ext cx="0" cy="2160000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2" name="그룹 121"/>
            <p:cNvGrpSpPr/>
            <p:nvPr/>
          </p:nvGrpSpPr>
          <p:grpSpPr>
            <a:xfrm>
              <a:off x="7844851" y="5179388"/>
              <a:ext cx="2160000" cy="2160000"/>
              <a:chOff x="1106811" y="3690313"/>
              <a:chExt cx="2160000" cy="2160000"/>
            </a:xfrm>
          </p:grpSpPr>
          <p:sp>
            <p:nvSpPr>
              <p:cNvPr id="123" name="직사각형 122"/>
              <p:cNvSpPr/>
              <p:nvPr/>
            </p:nvSpPr>
            <p:spPr>
              <a:xfrm>
                <a:off x="1295246" y="3894901"/>
                <a:ext cx="1753424" cy="1753424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 dirty="0"/>
              </a:p>
            </p:txBody>
          </p:sp>
          <p:sp>
            <p:nvSpPr>
              <p:cNvPr id="124" name="타원 123"/>
              <p:cNvSpPr/>
              <p:nvPr/>
            </p:nvSpPr>
            <p:spPr>
              <a:xfrm>
                <a:off x="1371412" y="3971067"/>
                <a:ext cx="387668" cy="387668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125" name="타원 124"/>
              <p:cNvSpPr/>
              <p:nvPr/>
            </p:nvSpPr>
            <p:spPr>
              <a:xfrm>
                <a:off x="1960073" y="3971067"/>
                <a:ext cx="387668" cy="387668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126" name="타원 125"/>
              <p:cNvSpPr/>
              <p:nvPr/>
            </p:nvSpPr>
            <p:spPr>
              <a:xfrm>
                <a:off x="2548734" y="3971067"/>
                <a:ext cx="387668" cy="387668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127" name="타원 126"/>
              <p:cNvSpPr/>
              <p:nvPr/>
            </p:nvSpPr>
            <p:spPr>
              <a:xfrm>
                <a:off x="2548734" y="4576479"/>
                <a:ext cx="387668" cy="387668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128" name="타원 127"/>
              <p:cNvSpPr/>
              <p:nvPr/>
            </p:nvSpPr>
            <p:spPr>
              <a:xfrm>
                <a:off x="2548734" y="5181891"/>
                <a:ext cx="387668" cy="387668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129" name="타원 128"/>
              <p:cNvSpPr/>
              <p:nvPr/>
            </p:nvSpPr>
            <p:spPr>
              <a:xfrm>
                <a:off x="1371412" y="5181891"/>
                <a:ext cx="387668" cy="387668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cxnSp>
            <p:nvCxnSpPr>
              <p:cNvPr id="130" name="직선 연결선 129"/>
              <p:cNvCxnSpPr/>
              <p:nvPr/>
            </p:nvCxnSpPr>
            <p:spPr>
              <a:xfrm>
                <a:off x="1852613" y="3690313"/>
                <a:ext cx="0" cy="216000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직선 연결선 130"/>
              <p:cNvCxnSpPr/>
              <p:nvPr/>
            </p:nvCxnSpPr>
            <p:spPr>
              <a:xfrm>
                <a:off x="2438400" y="3690313"/>
                <a:ext cx="0" cy="216000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직선 연결선 131"/>
              <p:cNvCxnSpPr/>
              <p:nvPr/>
            </p:nvCxnSpPr>
            <p:spPr>
              <a:xfrm rot="16200000">
                <a:off x="2186811" y="3411037"/>
                <a:ext cx="0" cy="216000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직선 연결선 132"/>
              <p:cNvCxnSpPr/>
              <p:nvPr/>
            </p:nvCxnSpPr>
            <p:spPr>
              <a:xfrm rot="16200000">
                <a:off x="2186811" y="4001587"/>
                <a:ext cx="0" cy="216000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5" name="직사각형 134"/>
            <p:cNvSpPr/>
            <p:nvPr/>
          </p:nvSpPr>
          <p:spPr>
            <a:xfrm>
              <a:off x="10560931" y="5383976"/>
              <a:ext cx="1753424" cy="1753424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136" name="타원 135"/>
            <p:cNvSpPr/>
            <p:nvPr/>
          </p:nvSpPr>
          <p:spPr>
            <a:xfrm>
              <a:off x="10637097" y="5460142"/>
              <a:ext cx="387668" cy="387668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37" name="타원 136"/>
            <p:cNvSpPr/>
            <p:nvPr/>
          </p:nvSpPr>
          <p:spPr>
            <a:xfrm>
              <a:off x="11225758" y="5460142"/>
              <a:ext cx="387668" cy="387668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38" name="타원 137"/>
            <p:cNvSpPr/>
            <p:nvPr/>
          </p:nvSpPr>
          <p:spPr>
            <a:xfrm>
              <a:off x="11814419" y="5460142"/>
              <a:ext cx="387668" cy="387668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39" name="타원 138"/>
            <p:cNvSpPr/>
            <p:nvPr/>
          </p:nvSpPr>
          <p:spPr>
            <a:xfrm>
              <a:off x="11814419" y="6065554"/>
              <a:ext cx="387668" cy="387668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40" name="타원 139"/>
            <p:cNvSpPr/>
            <p:nvPr/>
          </p:nvSpPr>
          <p:spPr>
            <a:xfrm>
              <a:off x="11222200" y="6058854"/>
              <a:ext cx="387668" cy="387668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41" name="타원 140"/>
            <p:cNvSpPr/>
            <p:nvPr/>
          </p:nvSpPr>
          <p:spPr>
            <a:xfrm>
              <a:off x="10637097" y="6670966"/>
              <a:ext cx="387668" cy="387668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cxnSp>
          <p:nvCxnSpPr>
            <p:cNvPr id="142" name="직선 연결선 141"/>
            <p:cNvCxnSpPr/>
            <p:nvPr/>
          </p:nvCxnSpPr>
          <p:spPr>
            <a:xfrm>
              <a:off x="11118298" y="5179388"/>
              <a:ext cx="0" cy="2160000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직선 연결선 142"/>
            <p:cNvCxnSpPr/>
            <p:nvPr/>
          </p:nvCxnSpPr>
          <p:spPr>
            <a:xfrm>
              <a:off x="11704085" y="5179388"/>
              <a:ext cx="0" cy="2160000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직선 연결선 143"/>
            <p:cNvCxnSpPr/>
            <p:nvPr/>
          </p:nvCxnSpPr>
          <p:spPr>
            <a:xfrm rot="16200000">
              <a:off x="11452496" y="4900112"/>
              <a:ext cx="0" cy="2160000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직선 연결선 144"/>
            <p:cNvCxnSpPr/>
            <p:nvPr/>
          </p:nvCxnSpPr>
          <p:spPr>
            <a:xfrm rot="16200000">
              <a:off x="11452496" y="5490662"/>
              <a:ext cx="0" cy="2160000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위쪽/아래쪽 화살표 146"/>
            <p:cNvSpPr/>
            <p:nvPr/>
          </p:nvSpPr>
          <p:spPr>
            <a:xfrm rot="18900000">
              <a:off x="3431454" y="3321032"/>
              <a:ext cx="230856" cy="473111"/>
            </a:xfrm>
            <a:prstGeom prst="upDownArrow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8" name="위쪽/아래쪽 화살표 147"/>
            <p:cNvSpPr/>
            <p:nvPr/>
          </p:nvSpPr>
          <p:spPr>
            <a:xfrm>
              <a:off x="6240474" y="3310359"/>
              <a:ext cx="230856" cy="473111"/>
            </a:xfrm>
            <a:prstGeom prst="upDownArrow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9" name="위쪽/아래쪽 화살표 148"/>
            <p:cNvSpPr/>
            <p:nvPr/>
          </p:nvSpPr>
          <p:spPr>
            <a:xfrm rot="2700000">
              <a:off x="9063886" y="3317738"/>
              <a:ext cx="230856" cy="473111"/>
            </a:xfrm>
            <a:prstGeom prst="upDownArrow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0" name="위쪽/아래쪽 화살표 149"/>
            <p:cNvSpPr/>
            <p:nvPr/>
          </p:nvSpPr>
          <p:spPr>
            <a:xfrm rot="16200000">
              <a:off x="11002870" y="3613926"/>
              <a:ext cx="230856" cy="473111"/>
            </a:xfrm>
            <a:prstGeom prst="upDownArrow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1" name="위쪽/아래쪽 화살표 150"/>
            <p:cNvSpPr/>
            <p:nvPr/>
          </p:nvSpPr>
          <p:spPr>
            <a:xfrm rot="5400000">
              <a:off x="3984437" y="6039595"/>
              <a:ext cx="230856" cy="473111"/>
            </a:xfrm>
            <a:prstGeom prst="upDownArrow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2" name="위쪽/아래쪽 화살표 151"/>
            <p:cNvSpPr/>
            <p:nvPr/>
          </p:nvSpPr>
          <p:spPr>
            <a:xfrm rot="2700000">
              <a:off x="5957265" y="6334105"/>
              <a:ext cx="230856" cy="473111"/>
            </a:xfrm>
            <a:prstGeom prst="upDownArrow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3" name="위쪽/아래쪽 화살표 152"/>
            <p:cNvSpPr/>
            <p:nvPr/>
          </p:nvSpPr>
          <p:spPr>
            <a:xfrm>
              <a:off x="8768729" y="6346440"/>
              <a:ext cx="230856" cy="473111"/>
            </a:xfrm>
            <a:prstGeom prst="upDownArrow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4" name="위쪽/아래쪽 화살표 153"/>
            <p:cNvSpPr/>
            <p:nvPr/>
          </p:nvSpPr>
          <p:spPr>
            <a:xfrm rot="18900000">
              <a:off x="11598341" y="6346439"/>
              <a:ext cx="230856" cy="473111"/>
            </a:xfrm>
            <a:prstGeom prst="upDownArrow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5" name="오른쪽 화살표 154"/>
            <p:cNvSpPr/>
            <p:nvPr/>
          </p:nvSpPr>
          <p:spPr>
            <a:xfrm>
              <a:off x="1516231" y="931523"/>
              <a:ext cx="989300" cy="838629"/>
            </a:xfrm>
            <a:prstGeom prst="rightArrow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7" name="TextBox 156"/>
            <p:cNvSpPr txBox="1"/>
            <p:nvPr/>
          </p:nvSpPr>
          <p:spPr>
            <a:xfrm>
              <a:off x="1348340" y="408303"/>
              <a:ext cx="132508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Toggle</a:t>
              </a:r>
              <a:endParaRPr lang="ko-KR" alt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9" name="오른쪽 화살표 158"/>
            <p:cNvSpPr/>
            <p:nvPr/>
          </p:nvSpPr>
          <p:spPr>
            <a:xfrm>
              <a:off x="1516231" y="3436580"/>
              <a:ext cx="989300" cy="838629"/>
            </a:xfrm>
            <a:prstGeom prst="rightArrow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0" name="TextBox 159"/>
            <p:cNvSpPr txBox="1"/>
            <p:nvPr/>
          </p:nvSpPr>
          <p:spPr>
            <a:xfrm>
              <a:off x="1385875" y="2913360"/>
              <a:ext cx="115719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Swap</a:t>
              </a:r>
              <a:endParaRPr lang="ko-KR" alt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276874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그룹 32"/>
          <p:cNvGrpSpPr/>
          <p:nvPr/>
        </p:nvGrpSpPr>
        <p:grpSpPr>
          <a:xfrm>
            <a:off x="-1489982" y="-1773993"/>
            <a:ext cx="9118575" cy="4872410"/>
            <a:chOff x="-1489982" y="-1773993"/>
            <a:chExt cx="9118575" cy="4872410"/>
          </a:xfrm>
        </p:grpSpPr>
        <p:sp>
          <p:nvSpPr>
            <p:cNvPr id="4" name="직사각형 3"/>
            <p:cNvSpPr/>
            <p:nvPr/>
          </p:nvSpPr>
          <p:spPr>
            <a:xfrm>
              <a:off x="-1489982" y="8165"/>
              <a:ext cx="2981325" cy="136207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사다리꼴 4"/>
            <p:cNvSpPr/>
            <p:nvPr/>
          </p:nvSpPr>
          <p:spPr>
            <a:xfrm rot="16200000">
              <a:off x="1462768" y="-620486"/>
              <a:ext cx="2676525" cy="2619375"/>
            </a:xfrm>
            <a:prstGeom prst="trapezoid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대각선 줄무늬 7"/>
            <p:cNvSpPr/>
            <p:nvPr/>
          </p:nvSpPr>
          <p:spPr>
            <a:xfrm rot="958928">
              <a:off x="3826065" y="-1773993"/>
              <a:ext cx="3412423" cy="3312687"/>
            </a:xfrm>
            <a:prstGeom prst="diagStrip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대각선 줄무늬 9"/>
            <p:cNvSpPr/>
            <p:nvPr/>
          </p:nvSpPr>
          <p:spPr>
            <a:xfrm rot="20641072" flipV="1">
              <a:off x="3826065" y="-214270"/>
              <a:ext cx="3412423" cy="3312687"/>
            </a:xfrm>
            <a:prstGeom prst="diagStrip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5872026" y="-1727199"/>
              <a:ext cx="1756567" cy="47606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5" name="직선 화살표 연결선 24"/>
            <p:cNvCxnSpPr/>
            <p:nvPr/>
          </p:nvCxnSpPr>
          <p:spPr>
            <a:xfrm flipV="1">
              <a:off x="2038350" y="-101091"/>
              <a:ext cx="0" cy="1559723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직선 화살표 연결선 27"/>
            <p:cNvCxnSpPr/>
            <p:nvPr/>
          </p:nvCxnSpPr>
          <p:spPr>
            <a:xfrm flipV="1">
              <a:off x="2641600" y="-270555"/>
              <a:ext cx="0" cy="1898650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직선 화살표 연결선 30"/>
            <p:cNvCxnSpPr/>
            <p:nvPr/>
          </p:nvCxnSpPr>
          <p:spPr>
            <a:xfrm flipV="1">
              <a:off x="3505200" y="-488950"/>
              <a:ext cx="0" cy="2335440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8" name="그룹 37"/>
          <p:cNvGrpSpPr/>
          <p:nvPr/>
        </p:nvGrpSpPr>
        <p:grpSpPr>
          <a:xfrm>
            <a:off x="3713390" y="3504180"/>
            <a:ext cx="9118575" cy="4872410"/>
            <a:chOff x="3713390" y="3504180"/>
            <a:chExt cx="9118575" cy="4872410"/>
          </a:xfrm>
        </p:grpSpPr>
        <p:sp>
          <p:nvSpPr>
            <p:cNvPr id="16" name="대각선 줄무늬 15"/>
            <p:cNvSpPr/>
            <p:nvPr/>
          </p:nvSpPr>
          <p:spPr>
            <a:xfrm rot="958928">
              <a:off x="9029437" y="3504180"/>
              <a:ext cx="3412423" cy="3312687"/>
            </a:xfrm>
            <a:prstGeom prst="diagStrip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3713390" y="5286063"/>
              <a:ext cx="2981325" cy="136207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사다리꼴 14"/>
            <p:cNvSpPr/>
            <p:nvPr/>
          </p:nvSpPr>
          <p:spPr>
            <a:xfrm rot="16200000">
              <a:off x="6666140" y="4657687"/>
              <a:ext cx="2676525" cy="2619375"/>
            </a:xfrm>
            <a:prstGeom prst="trapezoid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대각선 줄무늬 16"/>
            <p:cNvSpPr/>
            <p:nvPr/>
          </p:nvSpPr>
          <p:spPr>
            <a:xfrm rot="20641072" flipV="1">
              <a:off x="9029437" y="5063903"/>
              <a:ext cx="3412423" cy="3312687"/>
            </a:xfrm>
            <a:prstGeom prst="diagStrip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11075398" y="3550974"/>
              <a:ext cx="1756567" cy="47606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자유형 21"/>
            <p:cNvSpPr/>
            <p:nvPr/>
          </p:nvSpPr>
          <p:spPr>
            <a:xfrm>
              <a:off x="6682740" y="6544901"/>
              <a:ext cx="2804160" cy="809495"/>
            </a:xfrm>
            <a:custGeom>
              <a:avLst/>
              <a:gdLst>
                <a:gd name="connsiteX0" fmla="*/ 0 w 2804160"/>
                <a:gd name="connsiteY0" fmla="*/ 99739 h 809495"/>
                <a:gd name="connsiteX1" fmla="*/ 0 w 2804160"/>
                <a:gd name="connsiteY1" fmla="*/ 99739 h 809495"/>
                <a:gd name="connsiteX2" fmla="*/ 68580 w 2804160"/>
                <a:gd name="connsiteY2" fmla="*/ 175939 h 809495"/>
                <a:gd name="connsiteX3" fmla="*/ 83820 w 2804160"/>
                <a:gd name="connsiteY3" fmla="*/ 198799 h 809495"/>
                <a:gd name="connsiteX4" fmla="*/ 121920 w 2804160"/>
                <a:gd name="connsiteY4" fmla="*/ 214039 h 809495"/>
                <a:gd name="connsiteX5" fmla="*/ 160020 w 2804160"/>
                <a:gd name="connsiteY5" fmla="*/ 244519 h 809495"/>
                <a:gd name="connsiteX6" fmla="*/ 213360 w 2804160"/>
                <a:gd name="connsiteY6" fmla="*/ 274999 h 809495"/>
                <a:gd name="connsiteX7" fmla="*/ 259080 w 2804160"/>
                <a:gd name="connsiteY7" fmla="*/ 305479 h 809495"/>
                <a:gd name="connsiteX8" fmla="*/ 312420 w 2804160"/>
                <a:gd name="connsiteY8" fmla="*/ 328339 h 809495"/>
                <a:gd name="connsiteX9" fmla="*/ 373380 w 2804160"/>
                <a:gd name="connsiteY9" fmla="*/ 343579 h 809495"/>
                <a:gd name="connsiteX10" fmla="*/ 396240 w 2804160"/>
                <a:gd name="connsiteY10" fmla="*/ 358819 h 809495"/>
                <a:gd name="connsiteX11" fmla="*/ 426720 w 2804160"/>
                <a:gd name="connsiteY11" fmla="*/ 366439 h 809495"/>
                <a:gd name="connsiteX12" fmla="*/ 449580 w 2804160"/>
                <a:gd name="connsiteY12" fmla="*/ 374059 h 809495"/>
                <a:gd name="connsiteX13" fmla="*/ 487680 w 2804160"/>
                <a:gd name="connsiteY13" fmla="*/ 389299 h 809495"/>
                <a:gd name="connsiteX14" fmla="*/ 518160 w 2804160"/>
                <a:gd name="connsiteY14" fmla="*/ 396919 h 809495"/>
                <a:gd name="connsiteX15" fmla="*/ 586740 w 2804160"/>
                <a:gd name="connsiteY15" fmla="*/ 419779 h 809495"/>
                <a:gd name="connsiteX16" fmla="*/ 609600 w 2804160"/>
                <a:gd name="connsiteY16" fmla="*/ 427399 h 809495"/>
                <a:gd name="connsiteX17" fmla="*/ 640080 w 2804160"/>
                <a:gd name="connsiteY17" fmla="*/ 435019 h 809495"/>
                <a:gd name="connsiteX18" fmla="*/ 685800 w 2804160"/>
                <a:gd name="connsiteY18" fmla="*/ 450259 h 809495"/>
                <a:gd name="connsiteX19" fmla="*/ 708660 w 2804160"/>
                <a:gd name="connsiteY19" fmla="*/ 457879 h 809495"/>
                <a:gd name="connsiteX20" fmla="*/ 800100 w 2804160"/>
                <a:gd name="connsiteY20" fmla="*/ 480739 h 809495"/>
                <a:gd name="connsiteX21" fmla="*/ 830580 w 2804160"/>
                <a:gd name="connsiteY21" fmla="*/ 488359 h 809495"/>
                <a:gd name="connsiteX22" fmla="*/ 868680 w 2804160"/>
                <a:gd name="connsiteY22" fmla="*/ 495979 h 809495"/>
                <a:gd name="connsiteX23" fmla="*/ 914400 w 2804160"/>
                <a:gd name="connsiteY23" fmla="*/ 503599 h 809495"/>
                <a:gd name="connsiteX24" fmla="*/ 937260 w 2804160"/>
                <a:gd name="connsiteY24" fmla="*/ 511219 h 809495"/>
                <a:gd name="connsiteX25" fmla="*/ 1059180 w 2804160"/>
                <a:gd name="connsiteY25" fmla="*/ 526459 h 809495"/>
                <a:gd name="connsiteX26" fmla="*/ 1112520 w 2804160"/>
                <a:gd name="connsiteY26" fmla="*/ 534079 h 809495"/>
                <a:gd name="connsiteX27" fmla="*/ 1158240 w 2804160"/>
                <a:gd name="connsiteY27" fmla="*/ 541699 h 809495"/>
                <a:gd name="connsiteX28" fmla="*/ 1303020 w 2804160"/>
                <a:gd name="connsiteY28" fmla="*/ 549319 h 809495"/>
                <a:gd name="connsiteX29" fmla="*/ 1402080 w 2804160"/>
                <a:gd name="connsiteY29" fmla="*/ 556939 h 809495"/>
                <a:gd name="connsiteX30" fmla="*/ 1607820 w 2804160"/>
                <a:gd name="connsiteY30" fmla="*/ 572179 h 809495"/>
                <a:gd name="connsiteX31" fmla="*/ 1752600 w 2804160"/>
                <a:gd name="connsiteY31" fmla="*/ 595039 h 809495"/>
                <a:gd name="connsiteX32" fmla="*/ 1821180 w 2804160"/>
                <a:gd name="connsiteY32" fmla="*/ 602659 h 809495"/>
                <a:gd name="connsiteX33" fmla="*/ 1882140 w 2804160"/>
                <a:gd name="connsiteY33" fmla="*/ 617899 h 809495"/>
                <a:gd name="connsiteX34" fmla="*/ 1988820 w 2804160"/>
                <a:gd name="connsiteY34" fmla="*/ 633139 h 809495"/>
                <a:gd name="connsiteX35" fmla="*/ 2049780 w 2804160"/>
                <a:gd name="connsiteY35" fmla="*/ 648379 h 809495"/>
                <a:gd name="connsiteX36" fmla="*/ 2080260 w 2804160"/>
                <a:gd name="connsiteY36" fmla="*/ 655999 h 809495"/>
                <a:gd name="connsiteX37" fmla="*/ 2103120 w 2804160"/>
                <a:gd name="connsiteY37" fmla="*/ 663619 h 809495"/>
                <a:gd name="connsiteX38" fmla="*/ 2164080 w 2804160"/>
                <a:gd name="connsiteY38" fmla="*/ 678859 h 809495"/>
                <a:gd name="connsiteX39" fmla="*/ 2194560 w 2804160"/>
                <a:gd name="connsiteY39" fmla="*/ 686479 h 809495"/>
                <a:gd name="connsiteX40" fmla="*/ 2225040 w 2804160"/>
                <a:gd name="connsiteY40" fmla="*/ 701719 h 809495"/>
                <a:gd name="connsiteX41" fmla="*/ 2286000 w 2804160"/>
                <a:gd name="connsiteY41" fmla="*/ 716959 h 809495"/>
                <a:gd name="connsiteX42" fmla="*/ 2346960 w 2804160"/>
                <a:gd name="connsiteY42" fmla="*/ 732199 h 809495"/>
                <a:gd name="connsiteX43" fmla="*/ 2377440 w 2804160"/>
                <a:gd name="connsiteY43" fmla="*/ 739819 h 809495"/>
                <a:gd name="connsiteX44" fmla="*/ 2461260 w 2804160"/>
                <a:gd name="connsiteY44" fmla="*/ 762679 h 809495"/>
                <a:gd name="connsiteX45" fmla="*/ 2567940 w 2804160"/>
                <a:gd name="connsiteY45" fmla="*/ 777919 h 809495"/>
                <a:gd name="connsiteX46" fmla="*/ 2613660 w 2804160"/>
                <a:gd name="connsiteY46" fmla="*/ 793159 h 809495"/>
                <a:gd name="connsiteX47" fmla="*/ 2712720 w 2804160"/>
                <a:gd name="connsiteY47" fmla="*/ 808399 h 809495"/>
                <a:gd name="connsiteX48" fmla="*/ 2804160 w 2804160"/>
                <a:gd name="connsiteY48" fmla="*/ 777919 h 809495"/>
                <a:gd name="connsiteX49" fmla="*/ 2788920 w 2804160"/>
                <a:gd name="connsiteY49" fmla="*/ 701719 h 809495"/>
                <a:gd name="connsiteX50" fmla="*/ 2781300 w 2804160"/>
                <a:gd name="connsiteY50" fmla="*/ 655999 h 809495"/>
                <a:gd name="connsiteX51" fmla="*/ 2766060 w 2804160"/>
                <a:gd name="connsiteY51" fmla="*/ 595039 h 809495"/>
                <a:gd name="connsiteX52" fmla="*/ 2758440 w 2804160"/>
                <a:gd name="connsiteY52" fmla="*/ 518839 h 809495"/>
                <a:gd name="connsiteX53" fmla="*/ 2743200 w 2804160"/>
                <a:gd name="connsiteY53" fmla="*/ 328339 h 809495"/>
                <a:gd name="connsiteX54" fmla="*/ 2712720 w 2804160"/>
                <a:gd name="connsiteY54" fmla="*/ 259759 h 809495"/>
                <a:gd name="connsiteX55" fmla="*/ 2682240 w 2804160"/>
                <a:gd name="connsiteY55" fmla="*/ 252139 h 809495"/>
                <a:gd name="connsiteX56" fmla="*/ 2468880 w 2804160"/>
                <a:gd name="connsiteY56" fmla="*/ 236899 h 809495"/>
                <a:gd name="connsiteX57" fmla="*/ 2362200 w 2804160"/>
                <a:gd name="connsiteY57" fmla="*/ 229279 h 809495"/>
                <a:gd name="connsiteX58" fmla="*/ 2255520 w 2804160"/>
                <a:gd name="connsiteY58" fmla="*/ 214039 h 809495"/>
                <a:gd name="connsiteX59" fmla="*/ 2141220 w 2804160"/>
                <a:gd name="connsiteY59" fmla="*/ 206419 h 809495"/>
                <a:gd name="connsiteX60" fmla="*/ 2072640 w 2804160"/>
                <a:gd name="connsiteY60" fmla="*/ 191179 h 809495"/>
                <a:gd name="connsiteX61" fmla="*/ 2019300 w 2804160"/>
                <a:gd name="connsiteY61" fmla="*/ 183559 h 809495"/>
                <a:gd name="connsiteX62" fmla="*/ 1828800 w 2804160"/>
                <a:gd name="connsiteY62" fmla="*/ 160699 h 809495"/>
                <a:gd name="connsiteX63" fmla="*/ 1706880 w 2804160"/>
                <a:gd name="connsiteY63" fmla="*/ 153079 h 809495"/>
                <a:gd name="connsiteX64" fmla="*/ 1470660 w 2804160"/>
                <a:gd name="connsiteY64" fmla="*/ 130219 h 809495"/>
                <a:gd name="connsiteX65" fmla="*/ 1203960 w 2804160"/>
                <a:gd name="connsiteY65" fmla="*/ 114979 h 809495"/>
                <a:gd name="connsiteX66" fmla="*/ 1082040 w 2804160"/>
                <a:gd name="connsiteY66" fmla="*/ 99739 h 809495"/>
                <a:gd name="connsiteX67" fmla="*/ 1021080 w 2804160"/>
                <a:gd name="connsiteY67" fmla="*/ 92119 h 809495"/>
                <a:gd name="connsiteX68" fmla="*/ 982980 w 2804160"/>
                <a:gd name="connsiteY68" fmla="*/ 84499 h 809495"/>
                <a:gd name="connsiteX69" fmla="*/ 883920 w 2804160"/>
                <a:gd name="connsiteY69" fmla="*/ 76879 h 809495"/>
                <a:gd name="connsiteX70" fmla="*/ 815340 w 2804160"/>
                <a:gd name="connsiteY70" fmla="*/ 69259 h 809495"/>
                <a:gd name="connsiteX71" fmla="*/ 594360 w 2804160"/>
                <a:gd name="connsiteY71" fmla="*/ 54019 h 809495"/>
                <a:gd name="connsiteX72" fmla="*/ 541020 w 2804160"/>
                <a:gd name="connsiteY72" fmla="*/ 46399 h 809495"/>
                <a:gd name="connsiteX73" fmla="*/ 480060 w 2804160"/>
                <a:gd name="connsiteY73" fmla="*/ 31159 h 809495"/>
                <a:gd name="connsiteX74" fmla="*/ 365760 w 2804160"/>
                <a:gd name="connsiteY74" fmla="*/ 15919 h 809495"/>
                <a:gd name="connsiteX75" fmla="*/ 342900 w 2804160"/>
                <a:gd name="connsiteY75" fmla="*/ 8299 h 809495"/>
                <a:gd name="connsiteX76" fmla="*/ 144780 w 2804160"/>
                <a:gd name="connsiteY76" fmla="*/ 8299 h 809495"/>
                <a:gd name="connsiteX77" fmla="*/ 99060 w 2804160"/>
                <a:gd name="connsiteY77" fmla="*/ 23539 h 809495"/>
                <a:gd name="connsiteX78" fmla="*/ 76200 w 2804160"/>
                <a:gd name="connsiteY78" fmla="*/ 31159 h 809495"/>
                <a:gd name="connsiteX79" fmla="*/ 53340 w 2804160"/>
                <a:gd name="connsiteY79" fmla="*/ 46399 h 809495"/>
                <a:gd name="connsiteX80" fmla="*/ 0 w 2804160"/>
                <a:gd name="connsiteY80" fmla="*/ 99739 h 809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</a:cxnLst>
              <a:rect l="l" t="t" r="r" b="b"/>
              <a:pathLst>
                <a:path w="2804160" h="809495">
                  <a:moveTo>
                    <a:pt x="0" y="99739"/>
                  </a:moveTo>
                  <a:lnTo>
                    <a:pt x="0" y="99739"/>
                  </a:lnTo>
                  <a:cubicBezTo>
                    <a:pt x="97053" y="235613"/>
                    <a:pt x="-9355" y="98004"/>
                    <a:pt x="68580" y="175939"/>
                  </a:cubicBezTo>
                  <a:cubicBezTo>
                    <a:pt x="75056" y="182415"/>
                    <a:pt x="76368" y="193476"/>
                    <a:pt x="83820" y="198799"/>
                  </a:cubicBezTo>
                  <a:cubicBezTo>
                    <a:pt x="94951" y="206749"/>
                    <a:pt x="110191" y="207002"/>
                    <a:pt x="121920" y="214039"/>
                  </a:cubicBezTo>
                  <a:cubicBezTo>
                    <a:pt x="135866" y="222407"/>
                    <a:pt x="147009" y="234761"/>
                    <a:pt x="160020" y="244519"/>
                  </a:cubicBezTo>
                  <a:cubicBezTo>
                    <a:pt x="195166" y="270878"/>
                    <a:pt x="171173" y="249687"/>
                    <a:pt x="213360" y="274999"/>
                  </a:cubicBezTo>
                  <a:cubicBezTo>
                    <a:pt x="229066" y="284423"/>
                    <a:pt x="242245" y="298264"/>
                    <a:pt x="259080" y="305479"/>
                  </a:cubicBezTo>
                  <a:cubicBezTo>
                    <a:pt x="276860" y="313099"/>
                    <a:pt x="294069" y="322222"/>
                    <a:pt x="312420" y="328339"/>
                  </a:cubicBezTo>
                  <a:cubicBezTo>
                    <a:pt x="338505" y="337034"/>
                    <a:pt x="350569" y="332174"/>
                    <a:pt x="373380" y="343579"/>
                  </a:cubicBezTo>
                  <a:cubicBezTo>
                    <a:pt x="381571" y="347675"/>
                    <a:pt x="387822" y="355211"/>
                    <a:pt x="396240" y="358819"/>
                  </a:cubicBezTo>
                  <a:cubicBezTo>
                    <a:pt x="405866" y="362944"/>
                    <a:pt x="416650" y="363562"/>
                    <a:pt x="426720" y="366439"/>
                  </a:cubicBezTo>
                  <a:cubicBezTo>
                    <a:pt x="434443" y="368646"/>
                    <a:pt x="442059" y="371239"/>
                    <a:pt x="449580" y="374059"/>
                  </a:cubicBezTo>
                  <a:cubicBezTo>
                    <a:pt x="462387" y="378862"/>
                    <a:pt x="474704" y="384974"/>
                    <a:pt x="487680" y="389299"/>
                  </a:cubicBezTo>
                  <a:cubicBezTo>
                    <a:pt x="497615" y="392611"/>
                    <a:pt x="508129" y="393910"/>
                    <a:pt x="518160" y="396919"/>
                  </a:cubicBezTo>
                  <a:lnTo>
                    <a:pt x="586740" y="419779"/>
                  </a:lnTo>
                  <a:cubicBezTo>
                    <a:pt x="594360" y="422319"/>
                    <a:pt x="601808" y="425451"/>
                    <a:pt x="609600" y="427399"/>
                  </a:cubicBezTo>
                  <a:cubicBezTo>
                    <a:pt x="619760" y="429939"/>
                    <a:pt x="630049" y="432010"/>
                    <a:pt x="640080" y="435019"/>
                  </a:cubicBezTo>
                  <a:cubicBezTo>
                    <a:pt x="655467" y="439635"/>
                    <a:pt x="670560" y="445179"/>
                    <a:pt x="685800" y="450259"/>
                  </a:cubicBezTo>
                  <a:cubicBezTo>
                    <a:pt x="693420" y="452799"/>
                    <a:pt x="700868" y="455931"/>
                    <a:pt x="708660" y="457879"/>
                  </a:cubicBezTo>
                  <a:lnTo>
                    <a:pt x="800100" y="480739"/>
                  </a:lnTo>
                  <a:cubicBezTo>
                    <a:pt x="810260" y="483279"/>
                    <a:pt x="820311" y="486305"/>
                    <a:pt x="830580" y="488359"/>
                  </a:cubicBezTo>
                  <a:lnTo>
                    <a:pt x="868680" y="495979"/>
                  </a:lnTo>
                  <a:cubicBezTo>
                    <a:pt x="883881" y="498743"/>
                    <a:pt x="899318" y="500247"/>
                    <a:pt x="914400" y="503599"/>
                  </a:cubicBezTo>
                  <a:cubicBezTo>
                    <a:pt x="922241" y="505341"/>
                    <a:pt x="929384" y="509644"/>
                    <a:pt x="937260" y="511219"/>
                  </a:cubicBezTo>
                  <a:cubicBezTo>
                    <a:pt x="967880" y="517343"/>
                    <a:pt x="1031005" y="522937"/>
                    <a:pt x="1059180" y="526459"/>
                  </a:cubicBezTo>
                  <a:cubicBezTo>
                    <a:pt x="1077002" y="528687"/>
                    <a:pt x="1094768" y="531348"/>
                    <a:pt x="1112520" y="534079"/>
                  </a:cubicBezTo>
                  <a:cubicBezTo>
                    <a:pt x="1127791" y="536428"/>
                    <a:pt x="1142839" y="540467"/>
                    <a:pt x="1158240" y="541699"/>
                  </a:cubicBezTo>
                  <a:cubicBezTo>
                    <a:pt x="1206413" y="545553"/>
                    <a:pt x="1254787" y="546304"/>
                    <a:pt x="1303020" y="549319"/>
                  </a:cubicBezTo>
                  <a:cubicBezTo>
                    <a:pt x="1336073" y="551385"/>
                    <a:pt x="1369041" y="554660"/>
                    <a:pt x="1402080" y="556939"/>
                  </a:cubicBezTo>
                  <a:cubicBezTo>
                    <a:pt x="1596174" y="570325"/>
                    <a:pt x="1453013" y="558106"/>
                    <a:pt x="1607820" y="572179"/>
                  </a:cubicBezTo>
                  <a:cubicBezTo>
                    <a:pt x="1667942" y="592220"/>
                    <a:pt x="1630828" y="581509"/>
                    <a:pt x="1752600" y="595039"/>
                  </a:cubicBezTo>
                  <a:lnTo>
                    <a:pt x="1821180" y="602659"/>
                  </a:lnTo>
                  <a:cubicBezTo>
                    <a:pt x="1841500" y="607739"/>
                    <a:pt x="1861356" y="615301"/>
                    <a:pt x="1882140" y="617899"/>
                  </a:cubicBezTo>
                  <a:cubicBezTo>
                    <a:pt x="1911833" y="621611"/>
                    <a:pt x="1958058" y="626547"/>
                    <a:pt x="1988820" y="633139"/>
                  </a:cubicBezTo>
                  <a:cubicBezTo>
                    <a:pt x="2009300" y="637528"/>
                    <a:pt x="2029460" y="643299"/>
                    <a:pt x="2049780" y="648379"/>
                  </a:cubicBezTo>
                  <a:cubicBezTo>
                    <a:pt x="2059940" y="650919"/>
                    <a:pt x="2070325" y="652687"/>
                    <a:pt x="2080260" y="655999"/>
                  </a:cubicBezTo>
                  <a:cubicBezTo>
                    <a:pt x="2087880" y="658539"/>
                    <a:pt x="2095371" y="661506"/>
                    <a:pt x="2103120" y="663619"/>
                  </a:cubicBezTo>
                  <a:cubicBezTo>
                    <a:pt x="2123327" y="669130"/>
                    <a:pt x="2143760" y="673779"/>
                    <a:pt x="2164080" y="678859"/>
                  </a:cubicBezTo>
                  <a:cubicBezTo>
                    <a:pt x="2174240" y="681399"/>
                    <a:pt x="2185193" y="681795"/>
                    <a:pt x="2194560" y="686479"/>
                  </a:cubicBezTo>
                  <a:cubicBezTo>
                    <a:pt x="2204720" y="691559"/>
                    <a:pt x="2214264" y="698127"/>
                    <a:pt x="2225040" y="701719"/>
                  </a:cubicBezTo>
                  <a:cubicBezTo>
                    <a:pt x="2244911" y="708343"/>
                    <a:pt x="2265680" y="711879"/>
                    <a:pt x="2286000" y="716959"/>
                  </a:cubicBezTo>
                  <a:lnTo>
                    <a:pt x="2346960" y="732199"/>
                  </a:lnTo>
                  <a:cubicBezTo>
                    <a:pt x="2357120" y="734739"/>
                    <a:pt x="2367505" y="736507"/>
                    <a:pt x="2377440" y="739819"/>
                  </a:cubicBezTo>
                  <a:cubicBezTo>
                    <a:pt x="2410284" y="750767"/>
                    <a:pt x="2418290" y="754085"/>
                    <a:pt x="2461260" y="762679"/>
                  </a:cubicBezTo>
                  <a:cubicBezTo>
                    <a:pt x="2521914" y="774810"/>
                    <a:pt x="2486488" y="768869"/>
                    <a:pt x="2567940" y="777919"/>
                  </a:cubicBezTo>
                  <a:cubicBezTo>
                    <a:pt x="2583180" y="782999"/>
                    <a:pt x="2597720" y="791166"/>
                    <a:pt x="2613660" y="793159"/>
                  </a:cubicBezTo>
                  <a:cubicBezTo>
                    <a:pt x="2687471" y="802385"/>
                    <a:pt x="2654540" y="796763"/>
                    <a:pt x="2712720" y="808399"/>
                  </a:cubicBezTo>
                  <a:cubicBezTo>
                    <a:pt x="2716086" y="808062"/>
                    <a:pt x="2804160" y="819079"/>
                    <a:pt x="2804160" y="777919"/>
                  </a:cubicBezTo>
                  <a:cubicBezTo>
                    <a:pt x="2804160" y="752016"/>
                    <a:pt x="2793178" y="727270"/>
                    <a:pt x="2788920" y="701719"/>
                  </a:cubicBezTo>
                  <a:cubicBezTo>
                    <a:pt x="2786380" y="686479"/>
                    <a:pt x="2784537" y="671106"/>
                    <a:pt x="2781300" y="655999"/>
                  </a:cubicBezTo>
                  <a:cubicBezTo>
                    <a:pt x="2776911" y="635519"/>
                    <a:pt x="2766060" y="595039"/>
                    <a:pt x="2766060" y="595039"/>
                  </a:cubicBezTo>
                  <a:cubicBezTo>
                    <a:pt x="2763520" y="569639"/>
                    <a:pt x="2760259" y="544301"/>
                    <a:pt x="2758440" y="518839"/>
                  </a:cubicBezTo>
                  <a:cubicBezTo>
                    <a:pt x="2756172" y="487088"/>
                    <a:pt x="2754806" y="378630"/>
                    <a:pt x="2743200" y="328339"/>
                  </a:cubicBezTo>
                  <a:cubicBezTo>
                    <a:pt x="2741287" y="320049"/>
                    <a:pt x="2727622" y="269694"/>
                    <a:pt x="2712720" y="259759"/>
                  </a:cubicBezTo>
                  <a:cubicBezTo>
                    <a:pt x="2704006" y="253950"/>
                    <a:pt x="2692591" y="253731"/>
                    <a:pt x="2682240" y="252139"/>
                  </a:cubicBezTo>
                  <a:cubicBezTo>
                    <a:pt x="2612247" y="241371"/>
                    <a:pt x="2538679" y="241129"/>
                    <a:pt x="2468880" y="236899"/>
                  </a:cubicBezTo>
                  <a:cubicBezTo>
                    <a:pt x="2433295" y="234742"/>
                    <a:pt x="2397648" y="233077"/>
                    <a:pt x="2362200" y="229279"/>
                  </a:cubicBezTo>
                  <a:cubicBezTo>
                    <a:pt x="2326483" y="225452"/>
                    <a:pt x="2291361" y="216428"/>
                    <a:pt x="2255520" y="214039"/>
                  </a:cubicBezTo>
                  <a:lnTo>
                    <a:pt x="2141220" y="206419"/>
                  </a:lnTo>
                  <a:cubicBezTo>
                    <a:pt x="2118360" y="201339"/>
                    <a:pt x="2095657" y="195495"/>
                    <a:pt x="2072640" y="191179"/>
                  </a:cubicBezTo>
                  <a:cubicBezTo>
                    <a:pt x="2054987" y="187869"/>
                    <a:pt x="2037122" y="185787"/>
                    <a:pt x="2019300" y="183559"/>
                  </a:cubicBezTo>
                  <a:cubicBezTo>
                    <a:pt x="1955838" y="175626"/>
                    <a:pt x="1892631" y="164688"/>
                    <a:pt x="1828800" y="160699"/>
                  </a:cubicBezTo>
                  <a:lnTo>
                    <a:pt x="1706880" y="153079"/>
                  </a:lnTo>
                  <a:cubicBezTo>
                    <a:pt x="1653372" y="149115"/>
                    <a:pt x="1503293" y="133186"/>
                    <a:pt x="1470660" y="130219"/>
                  </a:cubicBezTo>
                  <a:cubicBezTo>
                    <a:pt x="1363468" y="120474"/>
                    <a:pt x="1324215" y="120445"/>
                    <a:pt x="1203960" y="114979"/>
                  </a:cubicBezTo>
                  <a:lnTo>
                    <a:pt x="1082040" y="99739"/>
                  </a:lnTo>
                  <a:cubicBezTo>
                    <a:pt x="1061720" y="97199"/>
                    <a:pt x="1041160" y="96135"/>
                    <a:pt x="1021080" y="92119"/>
                  </a:cubicBezTo>
                  <a:cubicBezTo>
                    <a:pt x="1008380" y="89579"/>
                    <a:pt x="995852" y="85929"/>
                    <a:pt x="982980" y="84499"/>
                  </a:cubicBezTo>
                  <a:cubicBezTo>
                    <a:pt x="950065" y="80842"/>
                    <a:pt x="916902" y="79877"/>
                    <a:pt x="883920" y="76879"/>
                  </a:cubicBezTo>
                  <a:cubicBezTo>
                    <a:pt x="861014" y="74797"/>
                    <a:pt x="838246" y="71341"/>
                    <a:pt x="815340" y="69259"/>
                  </a:cubicBezTo>
                  <a:cubicBezTo>
                    <a:pt x="744436" y="62813"/>
                    <a:pt x="664796" y="58421"/>
                    <a:pt x="594360" y="54019"/>
                  </a:cubicBezTo>
                  <a:cubicBezTo>
                    <a:pt x="576580" y="51479"/>
                    <a:pt x="558632" y="49921"/>
                    <a:pt x="541020" y="46399"/>
                  </a:cubicBezTo>
                  <a:cubicBezTo>
                    <a:pt x="520481" y="42291"/>
                    <a:pt x="500844" y="33757"/>
                    <a:pt x="480060" y="31159"/>
                  </a:cubicBezTo>
                  <a:cubicBezTo>
                    <a:pt x="401278" y="21311"/>
                    <a:pt x="439372" y="26435"/>
                    <a:pt x="365760" y="15919"/>
                  </a:cubicBezTo>
                  <a:cubicBezTo>
                    <a:pt x="358140" y="13379"/>
                    <a:pt x="350776" y="9874"/>
                    <a:pt x="342900" y="8299"/>
                  </a:cubicBezTo>
                  <a:cubicBezTo>
                    <a:pt x="264605" y="-7360"/>
                    <a:pt x="245915" y="2976"/>
                    <a:pt x="144780" y="8299"/>
                  </a:cubicBezTo>
                  <a:lnTo>
                    <a:pt x="99060" y="23539"/>
                  </a:lnTo>
                  <a:cubicBezTo>
                    <a:pt x="91440" y="26079"/>
                    <a:pt x="82883" y="26704"/>
                    <a:pt x="76200" y="31159"/>
                  </a:cubicBezTo>
                  <a:lnTo>
                    <a:pt x="53340" y="46399"/>
                  </a:lnTo>
                  <a:cubicBezTo>
                    <a:pt x="34115" y="75237"/>
                    <a:pt x="8890" y="90849"/>
                    <a:pt x="0" y="99739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자유형 22"/>
            <p:cNvSpPr/>
            <p:nvPr/>
          </p:nvSpPr>
          <p:spPr>
            <a:xfrm flipV="1">
              <a:off x="6694715" y="4594662"/>
              <a:ext cx="2804160" cy="809495"/>
            </a:xfrm>
            <a:custGeom>
              <a:avLst/>
              <a:gdLst>
                <a:gd name="connsiteX0" fmla="*/ 0 w 2804160"/>
                <a:gd name="connsiteY0" fmla="*/ 99739 h 809495"/>
                <a:gd name="connsiteX1" fmla="*/ 0 w 2804160"/>
                <a:gd name="connsiteY1" fmla="*/ 99739 h 809495"/>
                <a:gd name="connsiteX2" fmla="*/ 68580 w 2804160"/>
                <a:gd name="connsiteY2" fmla="*/ 175939 h 809495"/>
                <a:gd name="connsiteX3" fmla="*/ 83820 w 2804160"/>
                <a:gd name="connsiteY3" fmla="*/ 198799 h 809495"/>
                <a:gd name="connsiteX4" fmla="*/ 121920 w 2804160"/>
                <a:gd name="connsiteY4" fmla="*/ 214039 h 809495"/>
                <a:gd name="connsiteX5" fmla="*/ 160020 w 2804160"/>
                <a:gd name="connsiteY5" fmla="*/ 244519 h 809495"/>
                <a:gd name="connsiteX6" fmla="*/ 213360 w 2804160"/>
                <a:gd name="connsiteY6" fmla="*/ 274999 h 809495"/>
                <a:gd name="connsiteX7" fmla="*/ 259080 w 2804160"/>
                <a:gd name="connsiteY7" fmla="*/ 305479 h 809495"/>
                <a:gd name="connsiteX8" fmla="*/ 312420 w 2804160"/>
                <a:gd name="connsiteY8" fmla="*/ 328339 h 809495"/>
                <a:gd name="connsiteX9" fmla="*/ 373380 w 2804160"/>
                <a:gd name="connsiteY9" fmla="*/ 343579 h 809495"/>
                <a:gd name="connsiteX10" fmla="*/ 396240 w 2804160"/>
                <a:gd name="connsiteY10" fmla="*/ 358819 h 809495"/>
                <a:gd name="connsiteX11" fmla="*/ 426720 w 2804160"/>
                <a:gd name="connsiteY11" fmla="*/ 366439 h 809495"/>
                <a:gd name="connsiteX12" fmla="*/ 449580 w 2804160"/>
                <a:gd name="connsiteY12" fmla="*/ 374059 h 809495"/>
                <a:gd name="connsiteX13" fmla="*/ 487680 w 2804160"/>
                <a:gd name="connsiteY13" fmla="*/ 389299 h 809495"/>
                <a:gd name="connsiteX14" fmla="*/ 518160 w 2804160"/>
                <a:gd name="connsiteY14" fmla="*/ 396919 h 809495"/>
                <a:gd name="connsiteX15" fmla="*/ 586740 w 2804160"/>
                <a:gd name="connsiteY15" fmla="*/ 419779 h 809495"/>
                <a:gd name="connsiteX16" fmla="*/ 609600 w 2804160"/>
                <a:gd name="connsiteY16" fmla="*/ 427399 h 809495"/>
                <a:gd name="connsiteX17" fmla="*/ 640080 w 2804160"/>
                <a:gd name="connsiteY17" fmla="*/ 435019 h 809495"/>
                <a:gd name="connsiteX18" fmla="*/ 685800 w 2804160"/>
                <a:gd name="connsiteY18" fmla="*/ 450259 h 809495"/>
                <a:gd name="connsiteX19" fmla="*/ 708660 w 2804160"/>
                <a:gd name="connsiteY19" fmla="*/ 457879 h 809495"/>
                <a:gd name="connsiteX20" fmla="*/ 800100 w 2804160"/>
                <a:gd name="connsiteY20" fmla="*/ 480739 h 809495"/>
                <a:gd name="connsiteX21" fmla="*/ 830580 w 2804160"/>
                <a:gd name="connsiteY21" fmla="*/ 488359 h 809495"/>
                <a:gd name="connsiteX22" fmla="*/ 868680 w 2804160"/>
                <a:gd name="connsiteY22" fmla="*/ 495979 h 809495"/>
                <a:gd name="connsiteX23" fmla="*/ 914400 w 2804160"/>
                <a:gd name="connsiteY23" fmla="*/ 503599 h 809495"/>
                <a:gd name="connsiteX24" fmla="*/ 937260 w 2804160"/>
                <a:gd name="connsiteY24" fmla="*/ 511219 h 809495"/>
                <a:gd name="connsiteX25" fmla="*/ 1059180 w 2804160"/>
                <a:gd name="connsiteY25" fmla="*/ 526459 h 809495"/>
                <a:gd name="connsiteX26" fmla="*/ 1112520 w 2804160"/>
                <a:gd name="connsiteY26" fmla="*/ 534079 h 809495"/>
                <a:gd name="connsiteX27" fmla="*/ 1158240 w 2804160"/>
                <a:gd name="connsiteY27" fmla="*/ 541699 h 809495"/>
                <a:gd name="connsiteX28" fmla="*/ 1303020 w 2804160"/>
                <a:gd name="connsiteY28" fmla="*/ 549319 h 809495"/>
                <a:gd name="connsiteX29" fmla="*/ 1402080 w 2804160"/>
                <a:gd name="connsiteY29" fmla="*/ 556939 h 809495"/>
                <a:gd name="connsiteX30" fmla="*/ 1607820 w 2804160"/>
                <a:gd name="connsiteY30" fmla="*/ 572179 h 809495"/>
                <a:gd name="connsiteX31" fmla="*/ 1752600 w 2804160"/>
                <a:gd name="connsiteY31" fmla="*/ 595039 h 809495"/>
                <a:gd name="connsiteX32" fmla="*/ 1821180 w 2804160"/>
                <a:gd name="connsiteY32" fmla="*/ 602659 h 809495"/>
                <a:gd name="connsiteX33" fmla="*/ 1882140 w 2804160"/>
                <a:gd name="connsiteY33" fmla="*/ 617899 h 809495"/>
                <a:gd name="connsiteX34" fmla="*/ 1988820 w 2804160"/>
                <a:gd name="connsiteY34" fmla="*/ 633139 h 809495"/>
                <a:gd name="connsiteX35" fmla="*/ 2049780 w 2804160"/>
                <a:gd name="connsiteY35" fmla="*/ 648379 h 809495"/>
                <a:gd name="connsiteX36" fmla="*/ 2080260 w 2804160"/>
                <a:gd name="connsiteY36" fmla="*/ 655999 h 809495"/>
                <a:gd name="connsiteX37" fmla="*/ 2103120 w 2804160"/>
                <a:gd name="connsiteY37" fmla="*/ 663619 h 809495"/>
                <a:gd name="connsiteX38" fmla="*/ 2164080 w 2804160"/>
                <a:gd name="connsiteY38" fmla="*/ 678859 h 809495"/>
                <a:gd name="connsiteX39" fmla="*/ 2194560 w 2804160"/>
                <a:gd name="connsiteY39" fmla="*/ 686479 h 809495"/>
                <a:gd name="connsiteX40" fmla="*/ 2225040 w 2804160"/>
                <a:gd name="connsiteY40" fmla="*/ 701719 h 809495"/>
                <a:gd name="connsiteX41" fmla="*/ 2286000 w 2804160"/>
                <a:gd name="connsiteY41" fmla="*/ 716959 h 809495"/>
                <a:gd name="connsiteX42" fmla="*/ 2346960 w 2804160"/>
                <a:gd name="connsiteY42" fmla="*/ 732199 h 809495"/>
                <a:gd name="connsiteX43" fmla="*/ 2377440 w 2804160"/>
                <a:gd name="connsiteY43" fmla="*/ 739819 h 809495"/>
                <a:gd name="connsiteX44" fmla="*/ 2461260 w 2804160"/>
                <a:gd name="connsiteY44" fmla="*/ 762679 h 809495"/>
                <a:gd name="connsiteX45" fmla="*/ 2567940 w 2804160"/>
                <a:gd name="connsiteY45" fmla="*/ 777919 h 809495"/>
                <a:gd name="connsiteX46" fmla="*/ 2613660 w 2804160"/>
                <a:gd name="connsiteY46" fmla="*/ 793159 h 809495"/>
                <a:gd name="connsiteX47" fmla="*/ 2712720 w 2804160"/>
                <a:gd name="connsiteY47" fmla="*/ 808399 h 809495"/>
                <a:gd name="connsiteX48" fmla="*/ 2804160 w 2804160"/>
                <a:gd name="connsiteY48" fmla="*/ 777919 h 809495"/>
                <a:gd name="connsiteX49" fmla="*/ 2788920 w 2804160"/>
                <a:gd name="connsiteY49" fmla="*/ 701719 h 809495"/>
                <a:gd name="connsiteX50" fmla="*/ 2781300 w 2804160"/>
                <a:gd name="connsiteY50" fmla="*/ 655999 h 809495"/>
                <a:gd name="connsiteX51" fmla="*/ 2766060 w 2804160"/>
                <a:gd name="connsiteY51" fmla="*/ 595039 h 809495"/>
                <a:gd name="connsiteX52" fmla="*/ 2758440 w 2804160"/>
                <a:gd name="connsiteY52" fmla="*/ 518839 h 809495"/>
                <a:gd name="connsiteX53" fmla="*/ 2743200 w 2804160"/>
                <a:gd name="connsiteY53" fmla="*/ 328339 h 809495"/>
                <a:gd name="connsiteX54" fmla="*/ 2712720 w 2804160"/>
                <a:gd name="connsiteY54" fmla="*/ 259759 h 809495"/>
                <a:gd name="connsiteX55" fmla="*/ 2682240 w 2804160"/>
                <a:gd name="connsiteY55" fmla="*/ 252139 h 809495"/>
                <a:gd name="connsiteX56" fmla="*/ 2468880 w 2804160"/>
                <a:gd name="connsiteY56" fmla="*/ 236899 h 809495"/>
                <a:gd name="connsiteX57" fmla="*/ 2362200 w 2804160"/>
                <a:gd name="connsiteY57" fmla="*/ 229279 h 809495"/>
                <a:gd name="connsiteX58" fmla="*/ 2255520 w 2804160"/>
                <a:gd name="connsiteY58" fmla="*/ 214039 h 809495"/>
                <a:gd name="connsiteX59" fmla="*/ 2141220 w 2804160"/>
                <a:gd name="connsiteY59" fmla="*/ 206419 h 809495"/>
                <a:gd name="connsiteX60" fmla="*/ 2072640 w 2804160"/>
                <a:gd name="connsiteY60" fmla="*/ 191179 h 809495"/>
                <a:gd name="connsiteX61" fmla="*/ 2019300 w 2804160"/>
                <a:gd name="connsiteY61" fmla="*/ 183559 h 809495"/>
                <a:gd name="connsiteX62" fmla="*/ 1828800 w 2804160"/>
                <a:gd name="connsiteY62" fmla="*/ 160699 h 809495"/>
                <a:gd name="connsiteX63" fmla="*/ 1706880 w 2804160"/>
                <a:gd name="connsiteY63" fmla="*/ 153079 h 809495"/>
                <a:gd name="connsiteX64" fmla="*/ 1470660 w 2804160"/>
                <a:gd name="connsiteY64" fmla="*/ 130219 h 809495"/>
                <a:gd name="connsiteX65" fmla="*/ 1203960 w 2804160"/>
                <a:gd name="connsiteY65" fmla="*/ 114979 h 809495"/>
                <a:gd name="connsiteX66" fmla="*/ 1082040 w 2804160"/>
                <a:gd name="connsiteY66" fmla="*/ 99739 h 809495"/>
                <a:gd name="connsiteX67" fmla="*/ 1021080 w 2804160"/>
                <a:gd name="connsiteY67" fmla="*/ 92119 h 809495"/>
                <a:gd name="connsiteX68" fmla="*/ 982980 w 2804160"/>
                <a:gd name="connsiteY68" fmla="*/ 84499 h 809495"/>
                <a:gd name="connsiteX69" fmla="*/ 883920 w 2804160"/>
                <a:gd name="connsiteY69" fmla="*/ 76879 h 809495"/>
                <a:gd name="connsiteX70" fmla="*/ 815340 w 2804160"/>
                <a:gd name="connsiteY70" fmla="*/ 69259 h 809495"/>
                <a:gd name="connsiteX71" fmla="*/ 594360 w 2804160"/>
                <a:gd name="connsiteY71" fmla="*/ 54019 h 809495"/>
                <a:gd name="connsiteX72" fmla="*/ 541020 w 2804160"/>
                <a:gd name="connsiteY72" fmla="*/ 46399 h 809495"/>
                <a:gd name="connsiteX73" fmla="*/ 480060 w 2804160"/>
                <a:gd name="connsiteY73" fmla="*/ 31159 h 809495"/>
                <a:gd name="connsiteX74" fmla="*/ 365760 w 2804160"/>
                <a:gd name="connsiteY74" fmla="*/ 15919 h 809495"/>
                <a:gd name="connsiteX75" fmla="*/ 342900 w 2804160"/>
                <a:gd name="connsiteY75" fmla="*/ 8299 h 809495"/>
                <a:gd name="connsiteX76" fmla="*/ 144780 w 2804160"/>
                <a:gd name="connsiteY76" fmla="*/ 8299 h 809495"/>
                <a:gd name="connsiteX77" fmla="*/ 99060 w 2804160"/>
                <a:gd name="connsiteY77" fmla="*/ 23539 h 809495"/>
                <a:gd name="connsiteX78" fmla="*/ 76200 w 2804160"/>
                <a:gd name="connsiteY78" fmla="*/ 31159 h 809495"/>
                <a:gd name="connsiteX79" fmla="*/ 53340 w 2804160"/>
                <a:gd name="connsiteY79" fmla="*/ 46399 h 809495"/>
                <a:gd name="connsiteX80" fmla="*/ 0 w 2804160"/>
                <a:gd name="connsiteY80" fmla="*/ 99739 h 809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</a:cxnLst>
              <a:rect l="l" t="t" r="r" b="b"/>
              <a:pathLst>
                <a:path w="2804160" h="809495">
                  <a:moveTo>
                    <a:pt x="0" y="99739"/>
                  </a:moveTo>
                  <a:lnTo>
                    <a:pt x="0" y="99739"/>
                  </a:lnTo>
                  <a:cubicBezTo>
                    <a:pt x="97053" y="235613"/>
                    <a:pt x="-9355" y="98004"/>
                    <a:pt x="68580" y="175939"/>
                  </a:cubicBezTo>
                  <a:cubicBezTo>
                    <a:pt x="75056" y="182415"/>
                    <a:pt x="76368" y="193476"/>
                    <a:pt x="83820" y="198799"/>
                  </a:cubicBezTo>
                  <a:cubicBezTo>
                    <a:pt x="94951" y="206749"/>
                    <a:pt x="110191" y="207002"/>
                    <a:pt x="121920" y="214039"/>
                  </a:cubicBezTo>
                  <a:cubicBezTo>
                    <a:pt x="135866" y="222407"/>
                    <a:pt x="147009" y="234761"/>
                    <a:pt x="160020" y="244519"/>
                  </a:cubicBezTo>
                  <a:cubicBezTo>
                    <a:pt x="195166" y="270878"/>
                    <a:pt x="171173" y="249687"/>
                    <a:pt x="213360" y="274999"/>
                  </a:cubicBezTo>
                  <a:cubicBezTo>
                    <a:pt x="229066" y="284423"/>
                    <a:pt x="242245" y="298264"/>
                    <a:pt x="259080" y="305479"/>
                  </a:cubicBezTo>
                  <a:cubicBezTo>
                    <a:pt x="276860" y="313099"/>
                    <a:pt x="294069" y="322222"/>
                    <a:pt x="312420" y="328339"/>
                  </a:cubicBezTo>
                  <a:cubicBezTo>
                    <a:pt x="338505" y="337034"/>
                    <a:pt x="350569" y="332174"/>
                    <a:pt x="373380" y="343579"/>
                  </a:cubicBezTo>
                  <a:cubicBezTo>
                    <a:pt x="381571" y="347675"/>
                    <a:pt x="387822" y="355211"/>
                    <a:pt x="396240" y="358819"/>
                  </a:cubicBezTo>
                  <a:cubicBezTo>
                    <a:pt x="405866" y="362944"/>
                    <a:pt x="416650" y="363562"/>
                    <a:pt x="426720" y="366439"/>
                  </a:cubicBezTo>
                  <a:cubicBezTo>
                    <a:pt x="434443" y="368646"/>
                    <a:pt x="442059" y="371239"/>
                    <a:pt x="449580" y="374059"/>
                  </a:cubicBezTo>
                  <a:cubicBezTo>
                    <a:pt x="462387" y="378862"/>
                    <a:pt x="474704" y="384974"/>
                    <a:pt x="487680" y="389299"/>
                  </a:cubicBezTo>
                  <a:cubicBezTo>
                    <a:pt x="497615" y="392611"/>
                    <a:pt x="508129" y="393910"/>
                    <a:pt x="518160" y="396919"/>
                  </a:cubicBezTo>
                  <a:lnTo>
                    <a:pt x="586740" y="419779"/>
                  </a:lnTo>
                  <a:cubicBezTo>
                    <a:pt x="594360" y="422319"/>
                    <a:pt x="601808" y="425451"/>
                    <a:pt x="609600" y="427399"/>
                  </a:cubicBezTo>
                  <a:cubicBezTo>
                    <a:pt x="619760" y="429939"/>
                    <a:pt x="630049" y="432010"/>
                    <a:pt x="640080" y="435019"/>
                  </a:cubicBezTo>
                  <a:cubicBezTo>
                    <a:pt x="655467" y="439635"/>
                    <a:pt x="670560" y="445179"/>
                    <a:pt x="685800" y="450259"/>
                  </a:cubicBezTo>
                  <a:cubicBezTo>
                    <a:pt x="693420" y="452799"/>
                    <a:pt x="700868" y="455931"/>
                    <a:pt x="708660" y="457879"/>
                  </a:cubicBezTo>
                  <a:lnTo>
                    <a:pt x="800100" y="480739"/>
                  </a:lnTo>
                  <a:cubicBezTo>
                    <a:pt x="810260" y="483279"/>
                    <a:pt x="820311" y="486305"/>
                    <a:pt x="830580" y="488359"/>
                  </a:cubicBezTo>
                  <a:lnTo>
                    <a:pt x="868680" y="495979"/>
                  </a:lnTo>
                  <a:cubicBezTo>
                    <a:pt x="883881" y="498743"/>
                    <a:pt x="899318" y="500247"/>
                    <a:pt x="914400" y="503599"/>
                  </a:cubicBezTo>
                  <a:cubicBezTo>
                    <a:pt x="922241" y="505341"/>
                    <a:pt x="929384" y="509644"/>
                    <a:pt x="937260" y="511219"/>
                  </a:cubicBezTo>
                  <a:cubicBezTo>
                    <a:pt x="967880" y="517343"/>
                    <a:pt x="1031005" y="522937"/>
                    <a:pt x="1059180" y="526459"/>
                  </a:cubicBezTo>
                  <a:cubicBezTo>
                    <a:pt x="1077002" y="528687"/>
                    <a:pt x="1094768" y="531348"/>
                    <a:pt x="1112520" y="534079"/>
                  </a:cubicBezTo>
                  <a:cubicBezTo>
                    <a:pt x="1127791" y="536428"/>
                    <a:pt x="1142839" y="540467"/>
                    <a:pt x="1158240" y="541699"/>
                  </a:cubicBezTo>
                  <a:cubicBezTo>
                    <a:pt x="1206413" y="545553"/>
                    <a:pt x="1254787" y="546304"/>
                    <a:pt x="1303020" y="549319"/>
                  </a:cubicBezTo>
                  <a:cubicBezTo>
                    <a:pt x="1336073" y="551385"/>
                    <a:pt x="1369041" y="554660"/>
                    <a:pt x="1402080" y="556939"/>
                  </a:cubicBezTo>
                  <a:cubicBezTo>
                    <a:pt x="1596174" y="570325"/>
                    <a:pt x="1453013" y="558106"/>
                    <a:pt x="1607820" y="572179"/>
                  </a:cubicBezTo>
                  <a:cubicBezTo>
                    <a:pt x="1667942" y="592220"/>
                    <a:pt x="1630828" y="581509"/>
                    <a:pt x="1752600" y="595039"/>
                  </a:cubicBezTo>
                  <a:lnTo>
                    <a:pt x="1821180" y="602659"/>
                  </a:lnTo>
                  <a:cubicBezTo>
                    <a:pt x="1841500" y="607739"/>
                    <a:pt x="1861356" y="615301"/>
                    <a:pt x="1882140" y="617899"/>
                  </a:cubicBezTo>
                  <a:cubicBezTo>
                    <a:pt x="1911833" y="621611"/>
                    <a:pt x="1958058" y="626547"/>
                    <a:pt x="1988820" y="633139"/>
                  </a:cubicBezTo>
                  <a:cubicBezTo>
                    <a:pt x="2009300" y="637528"/>
                    <a:pt x="2029460" y="643299"/>
                    <a:pt x="2049780" y="648379"/>
                  </a:cubicBezTo>
                  <a:cubicBezTo>
                    <a:pt x="2059940" y="650919"/>
                    <a:pt x="2070325" y="652687"/>
                    <a:pt x="2080260" y="655999"/>
                  </a:cubicBezTo>
                  <a:cubicBezTo>
                    <a:pt x="2087880" y="658539"/>
                    <a:pt x="2095371" y="661506"/>
                    <a:pt x="2103120" y="663619"/>
                  </a:cubicBezTo>
                  <a:cubicBezTo>
                    <a:pt x="2123327" y="669130"/>
                    <a:pt x="2143760" y="673779"/>
                    <a:pt x="2164080" y="678859"/>
                  </a:cubicBezTo>
                  <a:cubicBezTo>
                    <a:pt x="2174240" y="681399"/>
                    <a:pt x="2185193" y="681795"/>
                    <a:pt x="2194560" y="686479"/>
                  </a:cubicBezTo>
                  <a:cubicBezTo>
                    <a:pt x="2204720" y="691559"/>
                    <a:pt x="2214264" y="698127"/>
                    <a:pt x="2225040" y="701719"/>
                  </a:cubicBezTo>
                  <a:cubicBezTo>
                    <a:pt x="2244911" y="708343"/>
                    <a:pt x="2265680" y="711879"/>
                    <a:pt x="2286000" y="716959"/>
                  </a:cubicBezTo>
                  <a:lnTo>
                    <a:pt x="2346960" y="732199"/>
                  </a:lnTo>
                  <a:cubicBezTo>
                    <a:pt x="2357120" y="734739"/>
                    <a:pt x="2367505" y="736507"/>
                    <a:pt x="2377440" y="739819"/>
                  </a:cubicBezTo>
                  <a:cubicBezTo>
                    <a:pt x="2410284" y="750767"/>
                    <a:pt x="2418290" y="754085"/>
                    <a:pt x="2461260" y="762679"/>
                  </a:cubicBezTo>
                  <a:cubicBezTo>
                    <a:pt x="2521914" y="774810"/>
                    <a:pt x="2486488" y="768869"/>
                    <a:pt x="2567940" y="777919"/>
                  </a:cubicBezTo>
                  <a:cubicBezTo>
                    <a:pt x="2583180" y="782999"/>
                    <a:pt x="2597720" y="791166"/>
                    <a:pt x="2613660" y="793159"/>
                  </a:cubicBezTo>
                  <a:cubicBezTo>
                    <a:pt x="2687471" y="802385"/>
                    <a:pt x="2654540" y="796763"/>
                    <a:pt x="2712720" y="808399"/>
                  </a:cubicBezTo>
                  <a:cubicBezTo>
                    <a:pt x="2716086" y="808062"/>
                    <a:pt x="2804160" y="819079"/>
                    <a:pt x="2804160" y="777919"/>
                  </a:cubicBezTo>
                  <a:cubicBezTo>
                    <a:pt x="2804160" y="752016"/>
                    <a:pt x="2793178" y="727270"/>
                    <a:pt x="2788920" y="701719"/>
                  </a:cubicBezTo>
                  <a:cubicBezTo>
                    <a:pt x="2786380" y="686479"/>
                    <a:pt x="2784537" y="671106"/>
                    <a:pt x="2781300" y="655999"/>
                  </a:cubicBezTo>
                  <a:cubicBezTo>
                    <a:pt x="2776911" y="635519"/>
                    <a:pt x="2766060" y="595039"/>
                    <a:pt x="2766060" y="595039"/>
                  </a:cubicBezTo>
                  <a:cubicBezTo>
                    <a:pt x="2763520" y="569639"/>
                    <a:pt x="2760259" y="544301"/>
                    <a:pt x="2758440" y="518839"/>
                  </a:cubicBezTo>
                  <a:cubicBezTo>
                    <a:pt x="2756172" y="487088"/>
                    <a:pt x="2754806" y="378630"/>
                    <a:pt x="2743200" y="328339"/>
                  </a:cubicBezTo>
                  <a:cubicBezTo>
                    <a:pt x="2741287" y="320049"/>
                    <a:pt x="2727622" y="269694"/>
                    <a:pt x="2712720" y="259759"/>
                  </a:cubicBezTo>
                  <a:cubicBezTo>
                    <a:pt x="2704006" y="253950"/>
                    <a:pt x="2692591" y="253731"/>
                    <a:pt x="2682240" y="252139"/>
                  </a:cubicBezTo>
                  <a:cubicBezTo>
                    <a:pt x="2612247" y="241371"/>
                    <a:pt x="2538679" y="241129"/>
                    <a:pt x="2468880" y="236899"/>
                  </a:cubicBezTo>
                  <a:cubicBezTo>
                    <a:pt x="2433295" y="234742"/>
                    <a:pt x="2397648" y="233077"/>
                    <a:pt x="2362200" y="229279"/>
                  </a:cubicBezTo>
                  <a:cubicBezTo>
                    <a:pt x="2326483" y="225452"/>
                    <a:pt x="2291361" y="216428"/>
                    <a:pt x="2255520" y="214039"/>
                  </a:cubicBezTo>
                  <a:lnTo>
                    <a:pt x="2141220" y="206419"/>
                  </a:lnTo>
                  <a:cubicBezTo>
                    <a:pt x="2118360" y="201339"/>
                    <a:pt x="2095657" y="195495"/>
                    <a:pt x="2072640" y="191179"/>
                  </a:cubicBezTo>
                  <a:cubicBezTo>
                    <a:pt x="2054987" y="187869"/>
                    <a:pt x="2037122" y="185787"/>
                    <a:pt x="2019300" y="183559"/>
                  </a:cubicBezTo>
                  <a:cubicBezTo>
                    <a:pt x="1955838" y="175626"/>
                    <a:pt x="1892631" y="164688"/>
                    <a:pt x="1828800" y="160699"/>
                  </a:cubicBezTo>
                  <a:lnTo>
                    <a:pt x="1706880" y="153079"/>
                  </a:lnTo>
                  <a:cubicBezTo>
                    <a:pt x="1653372" y="149115"/>
                    <a:pt x="1503293" y="133186"/>
                    <a:pt x="1470660" y="130219"/>
                  </a:cubicBezTo>
                  <a:cubicBezTo>
                    <a:pt x="1363468" y="120474"/>
                    <a:pt x="1324215" y="120445"/>
                    <a:pt x="1203960" y="114979"/>
                  </a:cubicBezTo>
                  <a:lnTo>
                    <a:pt x="1082040" y="99739"/>
                  </a:lnTo>
                  <a:cubicBezTo>
                    <a:pt x="1061720" y="97199"/>
                    <a:pt x="1041160" y="96135"/>
                    <a:pt x="1021080" y="92119"/>
                  </a:cubicBezTo>
                  <a:cubicBezTo>
                    <a:pt x="1008380" y="89579"/>
                    <a:pt x="995852" y="85929"/>
                    <a:pt x="982980" y="84499"/>
                  </a:cubicBezTo>
                  <a:cubicBezTo>
                    <a:pt x="950065" y="80842"/>
                    <a:pt x="916902" y="79877"/>
                    <a:pt x="883920" y="76879"/>
                  </a:cubicBezTo>
                  <a:cubicBezTo>
                    <a:pt x="861014" y="74797"/>
                    <a:pt x="838246" y="71341"/>
                    <a:pt x="815340" y="69259"/>
                  </a:cubicBezTo>
                  <a:cubicBezTo>
                    <a:pt x="744436" y="62813"/>
                    <a:pt x="664796" y="58421"/>
                    <a:pt x="594360" y="54019"/>
                  </a:cubicBezTo>
                  <a:cubicBezTo>
                    <a:pt x="576580" y="51479"/>
                    <a:pt x="558632" y="49921"/>
                    <a:pt x="541020" y="46399"/>
                  </a:cubicBezTo>
                  <a:cubicBezTo>
                    <a:pt x="520481" y="42291"/>
                    <a:pt x="500844" y="33757"/>
                    <a:pt x="480060" y="31159"/>
                  </a:cubicBezTo>
                  <a:cubicBezTo>
                    <a:pt x="401278" y="21311"/>
                    <a:pt x="439372" y="26435"/>
                    <a:pt x="365760" y="15919"/>
                  </a:cubicBezTo>
                  <a:cubicBezTo>
                    <a:pt x="358140" y="13379"/>
                    <a:pt x="350776" y="9874"/>
                    <a:pt x="342900" y="8299"/>
                  </a:cubicBezTo>
                  <a:cubicBezTo>
                    <a:pt x="264605" y="-7360"/>
                    <a:pt x="245915" y="2976"/>
                    <a:pt x="144780" y="8299"/>
                  </a:cubicBezTo>
                  <a:lnTo>
                    <a:pt x="99060" y="23539"/>
                  </a:lnTo>
                  <a:cubicBezTo>
                    <a:pt x="91440" y="26079"/>
                    <a:pt x="82883" y="26704"/>
                    <a:pt x="76200" y="31159"/>
                  </a:cubicBezTo>
                  <a:lnTo>
                    <a:pt x="53340" y="46399"/>
                  </a:lnTo>
                  <a:cubicBezTo>
                    <a:pt x="34115" y="75237"/>
                    <a:pt x="8890" y="90849"/>
                    <a:pt x="0" y="99739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4" name="직선 화살표 연결선 33"/>
            <p:cNvCxnSpPr/>
            <p:nvPr/>
          </p:nvCxnSpPr>
          <p:spPr>
            <a:xfrm flipV="1">
              <a:off x="7024007" y="5187239"/>
              <a:ext cx="0" cy="1559723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직선 화살표 연결선 34"/>
            <p:cNvCxnSpPr/>
            <p:nvPr/>
          </p:nvCxnSpPr>
          <p:spPr>
            <a:xfrm flipV="1">
              <a:off x="7627257" y="5017775"/>
              <a:ext cx="0" cy="1898650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직선 화살표 연결선 35"/>
            <p:cNvCxnSpPr/>
            <p:nvPr/>
          </p:nvCxnSpPr>
          <p:spPr>
            <a:xfrm flipV="1">
              <a:off x="8490857" y="4799380"/>
              <a:ext cx="0" cy="2335440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29268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그룹 57"/>
          <p:cNvGrpSpPr/>
          <p:nvPr/>
        </p:nvGrpSpPr>
        <p:grpSpPr>
          <a:xfrm>
            <a:off x="1999520" y="918267"/>
            <a:ext cx="7666756" cy="4618107"/>
            <a:chOff x="760656" y="1124744"/>
            <a:chExt cx="7666756" cy="4618107"/>
          </a:xfrm>
        </p:grpSpPr>
        <p:cxnSp>
          <p:nvCxnSpPr>
            <p:cNvPr id="4" name="직선 연결선 3"/>
            <p:cNvCxnSpPr/>
            <p:nvPr/>
          </p:nvCxnSpPr>
          <p:spPr>
            <a:xfrm>
              <a:off x="5177187" y="2996952"/>
              <a:ext cx="595849" cy="981214"/>
            </a:xfrm>
            <a:prstGeom prst="line">
              <a:avLst/>
            </a:prstGeom>
            <a:ln w="19050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직선 연결선 4"/>
            <p:cNvCxnSpPr/>
            <p:nvPr/>
          </p:nvCxnSpPr>
          <p:spPr>
            <a:xfrm flipH="1">
              <a:off x="3525451" y="2996952"/>
              <a:ext cx="587871" cy="984748"/>
            </a:xfrm>
            <a:prstGeom prst="line">
              <a:avLst/>
            </a:prstGeom>
            <a:ln w="19050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직사각형 5"/>
            <p:cNvSpPr/>
            <p:nvPr/>
          </p:nvSpPr>
          <p:spPr>
            <a:xfrm>
              <a:off x="5181571" y="2366908"/>
              <a:ext cx="760518" cy="468000"/>
            </a:xfrm>
            <a:prstGeom prst="rect">
              <a:avLst/>
            </a:prstGeom>
            <a:gradFill flip="none" rotWithShape="1">
              <a:gsLst>
                <a:gs pos="0">
                  <a:srgbClr val="FF0000">
                    <a:shade val="30000"/>
                    <a:satMod val="115000"/>
                  </a:srgbClr>
                </a:gs>
                <a:gs pos="50000">
                  <a:srgbClr val="FF0000">
                    <a:shade val="67500"/>
                    <a:satMod val="115000"/>
                  </a:srgbClr>
                </a:gs>
                <a:gs pos="100000">
                  <a:srgbClr val="FF0000"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IR</a:t>
              </a: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6265847" y="2366908"/>
              <a:ext cx="821834" cy="468000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lumMod val="50000"/>
                  </a:schemeClr>
                </a:gs>
                <a:gs pos="50000">
                  <a:srgbClr val="7030A0">
                    <a:shade val="67500"/>
                    <a:satMod val="115000"/>
                  </a:srgbClr>
                </a:gs>
                <a:gs pos="100000">
                  <a:srgbClr val="9966FF"/>
                </a:gs>
              </a:gsLst>
              <a:lin ang="0" scaled="1"/>
              <a:tileRect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UV</a:t>
              </a:r>
              <a:endParaRPr lang="en-US" altLang="ko-KR" sz="12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7087682" y="2366908"/>
              <a:ext cx="1082783" cy="468000"/>
            </a:xfrm>
            <a:prstGeom prst="rect">
              <a:avLst/>
            </a:prstGeom>
            <a:gradFill flip="none" rotWithShape="1">
              <a:gsLst>
                <a:gs pos="0">
                  <a:srgbClr val="925EF2"/>
                </a:gs>
                <a:gs pos="50000">
                  <a:srgbClr val="B593ED"/>
                </a:gs>
                <a:gs pos="100000">
                  <a:srgbClr val="DBCBF5"/>
                </a:gs>
              </a:gsLst>
              <a:lin ang="0" scaled="1"/>
              <a:tileRect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X-ray</a:t>
              </a: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629722" y="2366908"/>
              <a:ext cx="1483600" cy="468000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shade val="30000"/>
                    <a:satMod val="115000"/>
                  </a:srgbClr>
                </a:gs>
                <a:gs pos="50000">
                  <a:srgbClr val="00B050">
                    <a:shade val="67500"/>
                    <a:satMod val="115000"/>
                  </a:srgbClr>
                </a:gs>
                <a:gs pos="100000">
                  <a:srgbClr val="92D050"/>
                </a:gs>
              </a:gsLst>
              <a:lin ang="10800000" scaled="1"/>
              <a:tileRect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altLang="ko-KR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Microwaves</a:t>
              </a: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973536" y="2366908"/>
              <a:ext cx="1656185" cy="468000"/>
            </a:xfrm>
            <a:prstGeom prst="rect">
              <a:avLst/>
            </a:prstGeom>
            <a:gradFill flip="none" rotWithShape="1">
              <a:gsLst>
                <a:gs pos="0">
                  <a:srgbClr val="D9EEC4"/>
                </a:gs>
                <a:gs pos="50000">
                  <a:srgbClr val="A7D777"/>
                </a:gs>
                <a:gs pos="100000">
                  <a:srgbClr val="90CF50"/>
                </a:gs>
              </a:gsLst>
              <a:lin ang="0" scaled="1"/>
              <a:tileRect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altLang="ko-KR" sz="12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Radio frequency</a:t>
              </a:r>
              <a:endParaRPr lang="en-US" altLang="ko-KR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5942089" y="2366908"/>
              <a:ext cx="326124" cy="468000"/>
            </a:xfrm>
            <a:prstGeom prst="rect">
              <a:avLst/>
            </a:prstGeom>
            <a:gradFill>
              <a:gsLst>
                <a:gs pos="84000">
                  <a:srgbClr val="002060"/>
                </a:gs>
                <a:gs pos="67000">
                  <a:srgbClr val="0000FF"/>
                </a:gs>
                <a:gs pos="50000">
                  <a:srgbClr val="00B050"/>
                </a:gs>
                <a:gs pos="33000">
                  <a:srgbClr val="FFFF00"/>
                </a:gs>
                <a:gs pos="16000">
                  <a:srgbClr val="FF6600"/>
                </a:gs>
                <a:gs pos="0">
                  <a:srgbClr val="FF0000"/>
                </a:gs>
                <a:gs pos="100000">
                  <a:srgbClr val="7030A0"/>
                </a:gs>
              </a:gsLst>
              <a:lin ang="0" scaled="1"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4118894" y="2204864"/>
              <a:ext cx="1026000" cy="792088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solidFill>
                    <a:srgbClr val="FF66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THz</a:t>
              </a:r>
              <a:br>
                <a:rPr lang="en-US" altLang="ko-KR" b="1" dirty="0" smtClean="0">
                  <a:solidFill>
                    <a:srgbClr val="FF66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altLang="ko-KR" b="1" dirty="0" smtClean="0">
                  <a:solidFill>
                    <a:srgbClr val="FF66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wave</a:t>
              </a:r>
              <a:endParaRPr lang="en-US" altLang="ko-KR" b="1" dirty="0">
                <a:solidFill>
                  <a:srgbClr val="FF66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3525252" y="3978166"/>
              <a:ext cx="2256807" cy="735384"/>
            </a:xfrm>
            <a:prstGeom prst="rect">
              <a:avLst/>
            </a:prstGeom>
            <a:solidFill>
              <a:srgbClr val="FFC000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altLang="ko-KR" sz="20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THz-wave</a:t>
              </a:r>
              <a:endParaRPr lang="en-US" altLang="ko-KR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458007" y="3978166"/>
              <a:ext cx="2067245" cy="735384"/>
            </a:xfrm>
            <a:prstGeom prst="rect">
              <a:avLst/>
            </a:prstGeom>
            <a:solidFill>
              <a:srgbClr val="00B050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altLang="ko-KR" sz="20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Electronics</a:t>
              </a:r>
              <a:endParaRPr lang="en-US" altLang="ko-KR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5782059" y="3978166"/>
              <a:ext cx="1908309" cy="735384"/>
            </a:xfrm>
            <a:prstGeom prst="rect">
              <a:avLst/>
            </a:prstGeom>
            <a:solidFill>
              <a:srgbClr val="FF3300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altLang="ko-KR" sz="20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Photonics</a:t>
              </a:r>
              <a:endParaRPr lang="en-US" altLang="ko-KR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6" name="직선 화살표 연결선 15"/>
            <p:cNvCxnSpPr/>
            <p:nvPr/>
          </p:nvCxnSpPr>
          <p:spPr>
            <a:xfrm>
              <a:off x="1458006" y="3975675"/>
              <a:ext cx="623236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그룹 16"/>
            <p:cNvGrpSpPr/>
            <p:nvPr/>
          </p:nvGrpSpPr>
          <p:grpSpPr>
            <a:xfrm>
              <a:off x="3125946" y="3429000"/>
              <a:ext cx="798617" cy="642700"/>
              <a:chOff x="2063166" y="1313109"/>
              <a:chExt cx="798617" cy="642700"/>
            </a:xfrm>
          </p:grpSpPr>
          <p:cxnSp>
            <p:nvCxnSpPr>
              <p:cNvPr id="18" name="직선 연결선 17"/>
              <p:cNvCxnSpPr/>
              <p:nvPr/>
            </p:nvCxnSpPr>
            <p:spPr>
              <a:xfrm>
                <a:off x="2462472" y="1775809"/>
                <a:ext cx="0" cy="18000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9" name="TextBox 18"/>
              <p:cNvSpPr txBox="1"/>
              <p:nvPr/>
            </p:nvSpPr>
            <p:spPr>
              <a:xfrm>
                <a:off x="2063166" y="1313109"/>
                <a:ext cx="79861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2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0.1 THz</a:t>
                </a:r>
              </a:p>
              <a:p>
                <a:pPr algn="ctr"/>
                <a:r>
                  <a:rPr lang="en-US" altLang="ko-KR" sz="12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3000 </a:t>
                </a:r>
                <a:r>
                  <a:rPr lang="el-GR" altLang="ko-KR" sz="12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μ</a:t>
                </a:r>
                <a:r>
                  <a:rPr lang="en-US" altLang="ko-KR" sz="12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m</a:t>
                </a:r>
                <a:endParaRPr lang="ko-KR" altLang="en-US" sz="12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0" name="그룹 19"/>
            <p:cNvGrpSpPr/>
            <p:nvPr/>
          </p:nvGrpSpPr>
          <p:grpSpPr>
            <a:xfrm>
              <a:off x="5442064" y="3429000"/>
              <a:ext cx="679994" cy="642700"/>
              <a:chOff x="2122477" y="1313109"/>
              <a:chExt cx="679994" cy="642700"/>
            </a:xfrm>
          </p:grpSpPr>
          <p:cxnSp>
            <p:nvCxnSpPr>
              <p:cNvPr id="21" name="직선 연결선 20"/>
              <p:cNvCxnSpPr/>
              <p:nvPr/>
            </p:nvCxnSpPr>
            <p:spPr>
              <a:xfrm>
                <a:off x="2462472" y="1775809"/>
                <a:ext cx="0" cy="18000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2" name="TextBox 21"/>
              <p:cNvSpPr txBox="1"/>
              <p:nvPr/>
            </p:nvSpPr>
            <p:spPr>
              <a:xfrm>
                <a:off x="2122477" y="1313109"/>
                <a:ext cx="6799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2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10 THz</a:t>
                </a:r>
              </a:p>
              <a:p>
                <a:pPr algn="ctr"/>
                <a:r>
                  <a:rPr lang="en-US" altLang="ko-KR" sz="12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30 </a:t>
                </a:r>
                <a:r>
                  <a:rPr lang="el-GR" altLang="ko-KR" sz="12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μ</a:t>
                </a:r>
                <a:r>
                  <a:rPr lang="en-US" altLang="ko-KR" sz="12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m</a:t>
                </a:r>
                <a:endParaRPr lang="ko-KR" altLang="en-US" sz="12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3" name="그룹 22"/>
            <p:cNvGrpSpPr/>
            <p:nvPr/>
          </p:nvGrpSpPr>
          <p:grpSpPr>
            <a:xfrm>
              <a:off x="4274218" y="3429000"/>
              <a:ext cx="713657" cy="642700"/>
              <a:chOff x="2105646" y="1313109"/>
              <a:chExt cx="713657" cy="642700"/>
            </a:xfrm>
          </p:grpSpPr>
          <p:cxnSp>
            <p:nvCxnSpPr>
              <p:cNvPr id="24" name="직선 연결선 23"/>
              <p:cNvCxnSpPr/>
              <p:nvPr/>
            </p:nvCxnSpPr>
            <p:spPr>
              <a:xfrm>
                <a:off x="2462472" y="1775809"/>
                <a:ext cx="0" cy="18000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5" name="TextBox 24"/>
              <p:cNvSpPr txBox="1"/>
              <p:nvPr/>
            </p:nvSpPr>
            <p:spPr>
              <a:xfrm>
                <a:off x="2105646" y="1313109"/>
                <a:ext cx="71365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2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1 THz</a:t>
                </a:r>
              </a:p>
              <a:p>
                <a:pPr algn="ctr"/>
                <a:r>
                  <a:rPr lang="en-US" altLang="ko-KR" sz="12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300 </a:t>
                </a:r>
                <a:r>
                  <a:rPr lang="el-GR" altLang="ko-KR" sz="12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μ</a:t>
                </a:r>
                <a:r>
                  <a:rPr lang="en-US" altLang="ko-KR" sz="12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m</a:t>
                </a:r>
                <a:endParaRPr lang="ko-KR" altLang="en-US" sz="12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6" name="오른쪽 화살표 25"/>
            <p:cNvSpPr/>
            <p:nvPr/>
          </p:nvSpPr>
          <p:spPr>
            <a:xfrm>
              <a:off x="3403104" y="4091160"/>
              <a:ext cx="415016" cy="509396"/>
            </a:xfrm>
            <a:prstGeom prst="rightArrow">
              <a:avLst>
                <a:gd name="adj1" fmla="val 64959"/>
                <a:gd name="adj2" fmla="val 50000"/>
              </a:avLst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오른쪽 화살표 26"/>
            <p:cNvSpPr/>
            <p:nvPr/>
          </p:nvSpPr>
          <p:spPr>
            <a:xfrm rot="10800000">
              <a:off x="5491182" y="4091160"/>
              <a:ext cx="415016" cy="509396"/>
            </a:xfrm>
            <a:prstGeom prst="rightArrow">
              <a:avLst>
                <a:gd name="adj1" fmla="val 64959"/>
                <a:gd name="adj2" fmla="val 50000"/>
              </a:avLst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1455820" y="5238795"/>
              <a:ext cx="6232361" cy="504056"/>
            </a:xfrm>
            <a:prstGeom prst="rect">
              <a:avLst/>
            </a:prstGeom>
            <a:noFill/>
            <a:ln w="28575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2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 THz = 300 µm = 1 </a:t>
              </a:r>
              <a:r>
                <a:rPr lang="en-US" altLang="ko-KR" sz="2200" b="1" dirty="0" err="1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ps</a:t>
              </a:r>
              <a:r>
                <a:rPr lang="en-US" altLang="ko-KR" sz="22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= 4.1 </a:t>
              </a:r>
              <a:r>
                <a:rPr lang="en-US" altLang="ko-KR" sz="2200" b="1" dirty="0" err="1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meV</a:t>
              </a:r>
              <a:r>
                <a:rPr lang="en-US" altLang="ko-KR" sz="22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= 33.3 cm</a:t>
              </a:r>
              <a:r>
                <a:rPr lang="en-US" altLang="ko-KR" sz="2200" b="1" baseline="300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-1</a:t>
              </a:r>
              <a:endParaRPr lang="ko-KR" altLang="en-US" sz="2200" b="1" dirty="0">
                <a:solidFill>
                  <a:schemeClr val="tx1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923928" y="1124744"/>
              <a:ext cx="147668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Frequency [Hz]</a:t>
              </a:r>
            </a:p>
          </p:txBody>
        </p:sp>
        <p:grpSp>
          <p:nvGrpSpPr>
            <p:cNvPr id="30" name="그룹 29"/>
            <p:cNvGrpSpPr/>
            <p:nvPr/>
          </p:nvGrpSpPr>
          <p:grpSpPr>
            <a:xfrm>
              <a:off x="760656" y="1526132"/>
              <a:ext cx="7666756" cy="472042"/>
              <a:chOff x="760656" y="1288074"/>
              <a:chExt cx="7666756" cy="472042"/>
            </a:xfrm>
          </p:grpSpPr>
          <p:sp>
            <p:nvSpPr>
              <p:cNvPr id="31" name="TextBox 30"/>
              <p:cNvSpPr txBox="1"/>
              <p:nvPr/>
            </p:nvSpPr>
            <p:spPr>
              <a:xfrm>
                <a:off x="1727415" y="1288074"/>
                <a:ext cx="45076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4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10</a:t>
                </a:r>
                <a:r>
                  <a:rPr lang="en-US" altLang="ko-KR" sz="1400" b="1" baseline="30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7</a:t>
                </a:r>
                <a:endParaRPr lang="en-US" altLang="ko-KR" sz="1400" b="1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32" name="직선 화살표 연결선 31"/>
              <p:cNvCxnSpPr/>
              <p:nvPr/>
            </p:nvCxnSpPr>
            <p:spPr>
              <a:xfrm>
                <a:off x="760656" y="1670116"/>
                <a:ext cx="7666756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>
              <a:xfrm>
                <a:off x="1927485" y="1580116"/>
                <a:ext cx="0" cy="18000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>
              <a:xfrm>
                <a:off x="2469102" y="1580116"/>
                <a:ext cx="0" cy="18000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>
              <a:xfrm>
                <a:off x="3010719" y="1580116"/>
                <a:ext cx="0" cy="18000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>
              <a:xfrm>
                <a:off x="3552336" y="1580116"/>
                <a:ext cx="0" cy="18000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>
              <a:xfrm>
                <a:off x="4093953" y="1580116"/>
                <a:ext cx="0" cy="18000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/>
              <p:nvPr/>
            </p:nvCxnSpPr>
            <p:spPr>
              <a:xfrm>
                <a:off x="4635570" y="1580116"/>
                <a:ext cx="0" cy="18000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직선 연결선 38"/>
              <p:cNvCxnSpPr/>
              <p:nvPr/>
            </p:nvCxnSpPr>
            <p:spPr>
              <a:xfrm>
                <a:off x="5177187" y="1580116"/>
                <a:ext cx="0" cy="18000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직선 연결선 39"/>
              <p:cNvCxnSpPr/>
              <p:nvPr/>
            </p:nvCxnSpPr>
            <p:spPr>
              <a:xfrm>
                <a:off x="5718804" y="1580116"/>
                <a:ext cx="0" cy="18000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직선 연결선 40"/>
              <p:cNvCxnSpPr/>
              <p:nvPr/>
            </p:nvCxnSpPr>
            <p:spPr>
              <a:xfrm>
                <a:off x="6260421" y="1580116"/>
                <a:ext cx="0" cy="18000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/>
              <p:cNvCxnSpPr/>
              <p:nvPr/>
            </p:nvCxnSpPr>
            <p:spPr>
              <a:xfrm>
                <a:off x="6802038" y="1580116"/>
                <a:ext cx="0" cy="18000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>
              <a:xfrm>
                <a:off x="7343655" y="1580116"/>
                <a:ext cx="0" cy="18000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>
              <a:xfrm>
                <a:off x="7885267" y="1580116"/>
                <a:ext cx="0" cy="18000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5" name="TextBox 44"/>
              <p:cNvSpPr txBox="1"/>
              <p:nvPr/>
            </p:nvSpPr>
            <p:spPr>
              <a:xfrm>
                <a:off x="2810203" y="1288074"/>
                <a:ext cx="45076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4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10</a:t>
                </a:r>
                <a:r>
                  <a:rPr lang="en-US" altLang="ko-KR" sz="1400" b="1" baseline="30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9</a:t>
                </a:r>
                <a:endParaRPr lang="en-US" altLang="ko-KR" sz="1400" b="1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2268809" y="1288074"/>
                <a:ext cx="45076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4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10</a:t>
                </a:r>
                <a:r>
                  <a:rPr lang="en-US" altLang="ko-KR" sz="1400" b="1" baseline="30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8</a:t>
                </a:r>
                <a:endParaRPr lang="en-US" altLang="ko-KR" sz="1400" b="1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3348414" y="1288074"/>
                <a:ext cx="51809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4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10</a:t>
                </a:r>
                <a:r>
                  <a:rPr lang="en-US" altLang="ko-KR" sz="1400" b="1" baseline="30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10</a:t>
                </a:r>
                <a:endParaRPr lang="en-US" altLang="ko-KR" sz="1400" b="1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3893110" y="1288074"/>
                <a:ext cx="51148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400" b="1" dirty="0" smtClean="0">
                    <a:solidFill>
                      <a:srgbClr val="FF66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10</a:t>
                </a:r>
                <a:r>
                  <a:rPr lang="en-US" altLang="ko-KR" sz="1400" b="1" baseline="30000" dirty="0" smtClean="0">
                    <a:solidFill>
                      <a:srgbClr val="FF66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11</a:t>
                </a:r>
                <a:endParaRPr lang="en-US" altLang="ko-KR" sz="1400" b="1" dirty="0" smtClean="0">
                  <a:solidFill>
                    <a:srgbClr val="FF66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4972597" y="1288074"/>
                <a:ext cx="51809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400" b="1" dirty="0" smtClean="0">
                    <a:solidFill>
                      <a:srgbClr val="FF66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10</a:t>
                </a:r>
                <a:r>
                  <a:rPr lang="en-US" altLang="ko-KR" sz="1400" b="1" baseline="30000" dirty="0" smtClean="0">
                    <a:solidFill>
                      <a:srgbClr val="FF66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13</a:t>
                </a:r>
                <a:endParaRPr lang="en-US" altLang="ko-KR" sz="1400" b="1" dirty="0" smtClean="0">
                  <a:solidFill>
                    <a:srgbClr val="FF66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4431203" y="1288074"/>
                <a:ext cx="51809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400" b="1" dirty="0" smtClean="0">
                    <a:solidFill>
                      <a:srgbClr val="FF66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10</a:t>
                </a:r>
                <a:r>
                  <a:rPr lang="en-US" altLang="ko-KR" sz="1400" b="1" baseline="30000" dirty="0" smtClean="0">
                    <a:solidFill>
                      <a:srgbClr val="FF66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12</a:t>
                </a:r>
                <a:endParaRPr lang="en-US" altLang="ko-KR" sz="1400" b="1" dirty="0" smtClean="0">
                  <a:solidFill>
                    <a:srgbClr val="FF66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5513991" y="1288074"/>
                <a:ext cx="51809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4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10</a:t>
                </a:r>
                <a:r>
                  <a:rPr lang="en-US" altLang="ko-KR" sz="1400" b="1" baseline="30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14</a:t>
                </a:r>
                <a:endParaRPr lang="en-US" altLang="ko-KR" sz="1400" b="1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6055385" y="1288074"/>
                <a:ext cx="51809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4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10</a:t>
                </a:r>
                <a:r>
                  <a:rPr lang="en-US" altLang="ko-KR" sz="1400" b="1" baseline="30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15</a:t>
                </a:r>
                <a:endParaRPr lang="en-US" altLang="ko-KR" sz="1400" b="1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7138172" y="1288074"/>
                <a:ext cx="51809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4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10</a:t>
                </a:r>
                <a:r>
                  <a:rPr lang="en-US" altLang="ko-KR" sz="1400" b="1" baseline="30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17</a:t>
                </a:r>
                <a:endParaRPr lang="en-US" altLang="ko-KR" sz="1400" b="1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6596778" y="1288074"/>
                <a:ext cx="51809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4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10</a:t>
                </a:r>
                <a:r>
                  <a:rPr lang="en-US" altLang="ko-KR" sz="1400" b="1" baseline="30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16</a:t>
                </a:r>
                <a:endParaRPr lang="en-US" altLang="ko-KR" sz="1400" b="1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7679562" y="1288074"/>
                <a:ext cx="51809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4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10</a:t>
                </a:r>
                <a:r>
                  <a:rPr lang="en-US" altLang="ko-KR" sz="1400" b="1" baseline="30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18</a:t>
                </a:r>
                <a:endParaRPr lang="en-US" altLang="ko-KR" sz="1400" b="1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1183346" y="1288074"/>
                <a:ext cx="45076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4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10</a:t>
                </a:r>
                <a:r>
                  <a:rPr lang="en-US" altLang="ko-KR" sz="1400" b="1" baseline="30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6</a:t>
                </a:r>
                <a:endParaRPr lang="en-US" altLang="ko-KR" sz="1400" b="1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57" name="직선 연결선 56"/>
              <p:cNvCxnSpPr/>
              <p:nvPr/>
            </p:nvCxnSpPr>
            <p:spPr>
              <a:xfrm>
                <a:off x="1385868" y="1580116"/>
                <a:ext cx="0" cy="18000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0728546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107" y="233285"/>
            <a:ext cx="4945384" cy="3300437"/>
          </a:xfrm>
          <a:prstGeom prst="rect">
            <a:avLst/>
          </a:prstGeom>
        </p:spPr>
      </p:pic>
      <p:pic>
        <p:nvPicPr>
          <p:cNvPr id="1026" name="Picture 2" descr="https://upload.wikimedia.org/wikipedia/commons/4/44/Neuron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0738" y="726614"/>
            <a:ext cx="3714750" cy="195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1813" y="2983559"/>
            <a:ext cx="4497388" cy="3607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544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1999712" y="1426205"/>
            <a:ext cx="5923138" cy="2316189"/>
            <a:chOff x="1628776" y="990092"/>
            <a:chExt cx="5923138" cy="2316189"/>
          </a:xfrm>
        </p:grpSpPr>
        <p:sp>
          <p:nvSpPr>
            <p:cNvPr id="4" name="TextBox 3"/>
            <p:cNvSpPr txBox="1"/>
            <p:nvPr/>
          </p:nvSpPr>
          <p:spPr>
            <a:xfrm>
              <a:off x="1628776" y="990092"/>
              <a:ext cx="24050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r>
                <a:rPr lang="en-US" altLang="ko-KR" dirty="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rtificial </a:t>
              </a:r>
              <a:r>
                <a:rPr lang="en-US" altLang="ko-KR" b="1" dirty="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</a:t>
              </a:r>
              <a:r>
                <a:rPr lang="en-US" altLang="ko-KR" dirty="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ntelligence</a:t>
              </a: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1628776" y="990092"/>
              <a:ext cx="5923138" cy="2316189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3224746" y="1427606"/>
              <a:ext cx="3976673" cy="165894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743450" y="1813590"/>
              <a:ext cx="2293073" cy="106514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224745" y="1427606"/>
              <a:ext cx="20145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  <a:r>
                <a:rPr lang="en-US" altLang="ko-KR" dirty="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achine </a:t>
              </a:r>
              <a:r>
                <a:rPr lang="en-US" altLang="ko-KR" b="1" dirty="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</a:t>
              </a:r>
              <a:r>
                <a:rPr lang="en-US" altLang="ko-KR" dirty="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earning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756551" y="1817155"/>
              <a:ext cx="18635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</a:t>
              </a:r>
              <a:r>
                <a:rPr lang="en-US" altLang="ko-KR" dirty="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eep </a:t>
              </a:r>
              <a:r>
                <a:rPr lang="en-US" altLang="ko-KR" b="1" dirty="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</a:t>
              </a:r>
              <a:r>
                <a:rPr lang="en-US" altLang="ko-KR" dirty="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earning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62960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152291" y="1122516"/>
            <a:ext cx="4839419" cy="4411997"/>
            <a:chOff x="2152291" y="1122516"/>
            <a:chExt cx="4839419" cy="4411997"/>
          </a:xfrm>
        </p:grpSpPr>
        <p:sp>
          <p:nvSpPr>
            <p:cNvPr id="4" name="모서리가 둥근 직사각형 3"/>
            <p:cNvSpPr/>
            <p:nvPr/>
          </p:nvSpPr>
          <p:spPr>
            <a:xfrm>
              <a:off x="2152291" y="2280610"/>
              <a:ext cx="4839419" cy="1520405"/>
            </a:xfrm>
            <a:prstGeom prst="roundRect">
              <a:avLst/>
            </a:prstGeom>
            <a:solidFill>
              <a:schemeClr val="accent2">
                <a:alpha val="65000"/>
              </a:schemeClr>
            </a:solidFill>
            <a:ln w="381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2152291" y="4014108"/>
              <a:ext cx="4839419" cy="1520405"/>
            </a:xfrm>
            <a:prstGeom prst="roundRect">
              <a:avLst/>
            </a:prstGeom>
            <a:solidFill>
              <a:schemeClr val="accent6">
                <a:alpha val="65000"/>
              </a:schemeClr>
            </a:solidFill>
            <a:ln w="381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3546536" y="1122516"/>
              <a:ext cx="2050930" cy="945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50" dirty="0">
                  <a:solidFill>
                    <a:schemeClr val="tx1"/>
                  </a:solidFill>
                  <a:latin typeface="Arial" panose="020B0604020202020204" pitchFamily="34" charset="0"/>
                  <a:ea typeface="Adobe Fan Heiti Std B" panose="020B0700000000000000" pitchFamily="34" charset="-128"/>
                  <a:cs typeface="Arial" panose="020B0604020202020204" pitchFamily="34" charset="0"/>
                </a:rPr>
                <a:t>Generate Training Data</a:t>
              </a:r>
              <a:endParaRPr lang="ko-KR" altLang="en-US" sz="13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546536" y="2675266"/>
              <a:ext cx="2050930" cy="945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50" dirty="0">
                  <a:solidFill>
                    <a:schemeClr val="tx1"/>
                  </a:solidFill>
                  <a:latin typeface="Arial" panose="020B0604020202020204" pitchFamily="34" charset="0"/>
                  <a:ea typeface="Adobe Fan Heiti Std B" panose="020B0700000000000000" pitchFamily="34" charset="-128"/>
                  <a:cs typeface="Arial" panose="020B0604020202020204" pitchFamily="34" charset="0"/>
                </a:rPr>
                <a:t>Reward Calculation and</a:t>
              </a:r>
            </a:p>
            <a:p>
              <a:pPr algn="ctr"/>
              <a:r>
                <a:rPr lang="en-US" altLang="ko-KR" sz="1350" dirty="0">
                  <a:solidFill>
                    <a:schemeClr val="tx1"/>
                  </a:solidFill>
                  <a:latin typeface="Arial" panose="020B0604020202020204" pitchFamily="34" charset="0"/>
                  <a:ea typeface="Adobe Fan Heiti Std B" panose="020B0700000000000000" pitchFamily="34" charset="-128"/>
                  <a:cs typeface="Arial" panose="020B0604020202020204" pitchFamily="34" charset="0"/>
                </a:rPr>
                <a:t>Data Storage</a:t>
              </a:r>
              <a:endParaRPr lang="ko-KR" altLang="en-US" sz="13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2304333" y="4376415"/>
              <a:ext cx="2050930" cy="945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50" dirty="0">
                  <a:solidFill>
                    <a:schemeClr val="tx1"/>
                  </a:solidFill>
                  <a:latin typeface="Arial" panose="020B0604020202020204" pitchFamily="34" charset="0"/>
                  <a:ea typeface="Adobe Fan Heiti Std B" panose="020B0700000000000000" pitchFamily="34" charset="-128"/>
                  <a:cs typeface="Arial" panose="020B0604020202020204" pitchFamily="34" charset="0"/>
                </a:rPr>
                <a:t>Analyzing Stored Data</a:t>
              </a:r>
              <a:endParaRPr lang="ko-KR" altLang="en-US" sz="13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4817855" y="4382885"/>
              <a:ext cx="2050930" cy="945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50" dirty="0">
                  <a:solidFill>
                    <a:schemeClr val="tx1"/>
                  </a:solidFill>
                  <a:latin typeface="Arial" panose="020B0604020202020204" pitchFamily="34" charset="0"/>
                  <a:ea typeface="Adobe Fan Heiti Std B" panose="020B0700000000000000" pitchFamily="34" charset="-128"/>
                  <a:cs typeface="Arial" panose="020B0604020202020204" pitchFamily="34" charset="0"/>
                </a:rPr>
                <a:t>Final Photonic Structure</a:t>
              </a:r>
              <a:endParaRPr lang="ko-KR" altLang="en-US" sz="13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362252" y="2344476"/>
              <a:ext cx="1506533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350" b="1" dirty="0">
                  <a:latin typeface="Arial" panose="020B0604020202020204" pitchFamily="34" charset="0"/>
                  <a:ea typeface="Adobe Fan Heiti Std B" panose="020B0700000000000000" pitchFamily="34" charset="-128"/>
                  <a:cs typeface="Arial" panose="020B0604020202020204" pitchFamily="34" charset="0"/>
                </a:rPr>
                <a:t>Training Phase</a:t>
              </a:r>
              <a:endParaRPr lang="ko-KR" altLang="en-US" sz="135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362252" y="4089112"/>
              <a:ext cx="1506533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350" b="1" dirty="0">
                  <a:latin typeface="Arial" panose="020B0604020202020204" pitchFamily="34" charset="0"/>
                  <a:ea typeface="Adobe Fan Heiti Std B" panose="020B0700000000000000" pitchFamily="34" charset="-128"/>
                  <a:cs typeface="Arial" panose="020B0604020202020204" pitchFamily="34" charset="0"/>
                </a:rPr>
                <a:t>Inference Phase</a:t>
              </a:r>
              <a:endParaRPr lang="ko-KR" altLang="en-US" sz="135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2" name="직선 화살표 연결선 11"/>
            <p:cNvCxnSpPr>
              <a:stCxn id="6" idx="2"/>
              <a:endCxn id="7" idx="0"/>
            </p:cNvCxnSpPr>
            <p:nvPr/>
          </p:nvCxnSpPr>
          <p:spPr>
            <a:xfrm>
              <a:off x="4572001" y="2067516"/>
              <a:ext cx="0" cy="60775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꺾인 연결선 12"/>
            <p:cNvCxnSpPr>
              <a:stCxn id="7" idx="2"/>
              <a:endCxn id="8" idx="0"/>
            </p:cNvCxnSpPr>
            <p:nvPr/>
          </p:nvCxnSpPr>
          <p:spPr>
            <a:xfrm rot="5400000">
              <a:off x="3572826" y="3377239"/>
              <a:ext cx="756149" cy="1242203"/>
            </a:xfrm>
            <a:prstGeom prst="bentConnector3">
              <a:avLst>
                <a:gd name="adj1" fmla="val 66579"/>
              </a:avLst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직선 화살표 연결선 13"/>
            <p:cNvCxnSpPr>
              <a:stCxn id="8" idx="3"/>
              <a:endCxn id="9" idx="1"/>
            </p:cNvCxnSpPr>
            <p:nvPr/>
          </p:nvCxnSpPr>
          <p:spPr>
            <a:xfrm>
              <a:off x="4355262" y="4848916"/>
              <a:ext cx="462593" cy="647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6" name="그룹 15"/>
          <p:cNvGrpSpPr/>
          <p:nvPr/>
        </p:nvGrpSpPr>
        <p:grpSpPr>
          <a:xfrm>
            <a:off x="8097074" y="4123151"/>
            <a:ext cx="2668884" cy="1451527"/>
            <a:chOff x="8420793" y="4478264"/>
            <a:chExt cx="3558511" cy="1935368"/>
          </a:xfrm>
        </p:grpSpPr>
        <p:cxnSp>
          <p:nvCxnSpPr>
            <p:cNvPr id="17" name="직선 화살표 연결선 16"/>
            <p:cNvCxnSpPr/>
            <p:nvPr/>
          </p:nvCxnSpPr>
          <p:spPr>
            <a:xfrm>
              <a:off x="8420793" y="5943600"/>
              <a:ext cx="305077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직선 화살표 연결선 17"/>
            <p:cNvCxnSpPr/>
            <p:nvPr/>
          </p:nvCxnSpPr>
          <p:spPr>
            <a:xfrm flipV="1">
              <a:off x="9946178" y="4777577"/>
              <a:ext cx="0" cy="14668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>
              <a:off x="8566265" y="5943600"/>
              <a:ext cx="1342505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9969096" y="5283200"/>
              <a:ext cx="1342505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타원 20"/>
            <p:cNvSpPr/>
            <p:nvPr/>
          </p:nvSpPr>
          <p:spPr>
            <a:xfrm>
              <a:off x="9902450" y="5895458"/>
              <a:ext cx="87456" cy="8745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직사각형 21"/>
                <p:cNvSpPr/>
                <p:nvPr/>
              </p:nvSpPr>
              <p:spPr>
                <a:xfrm>
                  <a:off x="9880146" y="5991123"/>
                  <a:ext cx="876394" cy="42250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35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35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altLang="ko-KR" sz="135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  <m:sub>
                            <m:r>
                              <a:rPr lang="en-US" altLang="ko-KR" sz="1350" i="1">
                                <a:latin typeface="Cambria Math" panose="02040503050406030204" pitchFamily="18" charset="0"/>
                              </a:rPr>
                              <m:t>𝑎𝑣𝑔</m:t>
                            </m:r>
                          </m:sub>
                        </m:sSub>
                      </m:oMath>
                    </m:oMathPara>
                  </a14:m>
                  <a:endParaRPr lang="ko-KR" altLang="en-US" sz="1350" dirty="0"/>
                </a:p>
              </p:txBody>
            </p:sp>
          </mc:Choice>
          <mc:Fallback xmlns="">
            <p:sp>
              <p:nvSpPr>
                <p:cNvPr id="22" name="직사각형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80146" y="5991123"/>
                  <a:ext cx="876394" cy="422509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직사각형 22"/>
                <p:cNvSpPr/>
                <p:nvPr/>
              </p:nvSpPr>
              <p:spPr>
                <a:xfrm>
                  <a:off x="11311600" y="5890978"/>
                  <a:ext cx="667704" cy="42233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35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35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sz="1350" i="1">
                                <a:latin typeface="Cambria Math" panose="02040503050406030204" pitchFamily="18" charset="0"/>
                              </a:rPr>
                              <m:t>𝑗𝑘</m:t>
                            </m:r>
                          </m:sub>
                        </m:sSub>
                      </m:oMath>
                    </m:oMathPara>
                  </a14:m>
                  <a:endParaRPr lang="ko-KR" altLang="en-US" sz="1350"/>
                </a:p>
              </p:txBody>
            </p:sp>
          </mc:Choice>
          <mc:Fallback xmlns="">
            <p:sp>
              <p:nvSpPr>
                <p:cNvPr id="23" name="직사각형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11600" y="5890978"/>
                  <a:ext cx="667704" cy="422337"/>
                </a:xfrm>
                <a:prstGeom prst="rect">
                  <a:avLst/>
                </a:prstGeom>
                <a:blipFill>
                  <a:blip r:embed="rId3"/>
                  <a:stretch>
                    <a:fillRect b="-384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직사각형 23"/>
                <p:cNvSpPr/>
                <p:nvPr/>
              </p:nvSpPr>
              <p:spPr>
                <a:xfrm>
                  <a:off x="9329727" y="4478264"/>
                  <a:ext cx="647613" cy="40010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ko-KR" sz="135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35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350" i="1">
                                <a:latin typeface="Cambria Math" panose="02040503050406030204" pitchFamily="18" charset="0"/>
                              </a:rPr>
                              <m:t>𝑙𝑚</m:t>
                            </m:r>
                          </m:sub>
                          <m:sup>
                            <m:r>
                              <a:rPr lang="en-US" altLang="ko-KR" sz="135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ko-KR" altLang="en-US" sz="1350" dirty="0"/>
                </a:p>
              </p:txBody>
            </p:sp>
          </mc:Choice>
          <mc:Fallback xmlns="">
            <p:sp>
              <p:nvSpPr>
                <p:cNvPr id="24" name="직사각형 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29727" y="4478264"/>
                  <a:ext cx="647613" cy="40010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" name="직사각형 24"/>
            <p:cNvSpPr/>
            <p:nvPr/>
          </p:nvSpPr>
          <p:spPr>
            <a:xfrm>
              <a:off x="9916841" y="5605373"/>
              <a:ext cx="374461" cy="40010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35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ko-KR" altLang="en-US" sz="1350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9567239" y="5093168"/>
              <a:ext cx="374461" cy="40010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35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ko-KR" altLang="en-US" sz="1350"/>
            </a:p>
          </p:txBody>
        </p:sp>
        <p:sp>
          <p:nvSpPr>
            <p:cNvPr id="27" name="타원 26"/>
            <p:cNvSpPr/>
            <p:nvPr/>
          </p:nvSpPr>
          <p:spPr>
            <a:xfrm>
              <a:off x="9902450" y="5233638"/>
              <a:ext cx="87456" cy="8745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</p:grpSp>
      <p:grpSp>
        <p:nvGrpSpPr>
          <p:cNvPr id="42" name="그룹 41"/>
          <p:cNvGrpSpPr/>
          <p:nvPr/>
        </p:nvGrpSpPr>
        <p:grpSpPr>
          <a:xfrm>
            <a:off x="7807622" y="388421"/>
            <a:ext cx="3908238" cy="3358190"/>
            <a:chOff x="7807622" y="388421"/>
            <a:chExt cx="3908238" cy="3358190"/>
          </a:xfrm>
        </p:grpSpPr>
        <p:pic>
          <p:nvPicPr>
            <p:cNvPr id="28" name="그림 2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807622" y="388421"/>
              <a:ext cx="3908238" cy="335819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9619056" y="1925841"/>
                  <a:ext cx="25840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19056" y="1925841"/>
                  <a:ext cx="258404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7143" r="-7143" b="-4444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7924083" y="510540"/>
                  <a:ext cx="30495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24083" y="510540"/>
                  <a:ext cx="304955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6000" r="-2000" b="-20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7924083" y="1228577"/>
                  <a:ext cx="31027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24083" y="1228577"/>
                  <a:ext cx="310278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5882" r="-1961" b="-20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/>
                <p:cNvSpPr txBox="1"/>
                <p:nvPr/>
              </p:nvSpPr>
              <p:spPr>
                <a:xfrm>
                  <a:off x="7924083" y="3343266"/>
                  <a:ext cx="32438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24083" y="3343266"/>
                  <a:ext cx="324384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5660" b="-1521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/>
                <p:cNvSpPr txBox="1"/>
                <p:nvPr/>
              </p:nvSpPr>
              <p:spPr>
                <a:xfrm>
                  <a:off x="7985043" y="1931374"/>
                  <a:ext cx="15388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38" name="TextBox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85043" y="1931374"/>
                  <a:ext cx="153888" cy="276999"/>
                </a:xfrm>
                <a:prstGeom prst="rect">
                  <a:avLst/>
                </a:prstGeom>
                <a:blipFill>
                  <a:blip r:embed="rId10"/>
                  <a:stretch>
                    <a:fillRect l="-24000" r="-28000" b="-1111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/>
                <p:cNvSpPr txBox="1"/>
                <p:nvPr/>
              </p:nvSpPr>
              <p:spPr>
                <a:xfrm>
                  <a:off x="7985043" y="2634171"/>
                  <a:ext cx="15388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85043" y="2634171"/>
                  <a:ext cx="153888" cy="276999"/>
                </a:xfrm>
                <a:prstGeom prst="rect">
                  <a:avLst/>
                </a:prstGeom>
                <a:blipFill>
                  <a:blip r:embed="rId11"/>
                  <a:stretch>
                    <a:fillRect l="-24000" r="-28000" b="-869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/>
                <p:cNvSpPr txBox="1"/>
                <p:nvPr/>
              </p:nvSpPr>
              <p:spPr>
                <a:xfrm>
                  <a:off x="11299743" y="1925841"/>
                  <a:ext cx="21557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99743" y="1925841"/>
                  <a:ext cx="215572" cy="276999"/>
                </a:xfrm>
                <a:prstGeom prst="rect">
                  <a:avLst/>
                </a:prstGeom>
                <a:blipFill>
                  <a:blip r:embed="rId12"/>
                  <a:stretch>
                    <a:fillRect l="-20000" r="-20000" b="-3111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635814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그룹 36"/>
          <p:cNvGrpSpPr/>
          <p:nvPr/>
        </p:nvGrpSpPr>
        <p:grpSpPr>
          <a:xfrm>
            <a:off x="3550884" y="1129768"/>
            <a:ext cx="2880000" cy="2901296"/>
            <a:chOff x="3550884" y="1129768"/>
            <a:chExt cx="2880000" cy="2901296"/>
          </a:xfrm>
        </p:grpSpPr>
        <p:cxnSp>
          <p:nvCxnSpPr>
            <p:cNvPr id="5" name="직선 연결선 4"/>
            <p:cNvCxnSpPr/>
            <p:nvPr/>
          </p:nvCxnSpPr>
          <p:spPr>
            <a:xfrm>
              <a:off x="4990884" y="1129768"/>
              <a:ext cx="0" cy="2880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직선 연결선 5"/>
            <p:cNvCxnSpPr/>
            <p:nvPr/>
          </p:nvCxnSpPr>
          <p:spPr>
            <a:xfrm rot="16200000">
              <a:off x="4990884" y="1129769"/>
              <a:ext cx="0" cy="2880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타원 9"/>
            <p:cNvSpPr/>
            <p:nvPr/>
          </p:nvSpPr>
          <p:spPr>
            <a:xfrm>
              <a:off x="3902149" y="2902281"/>
              <a:ext cx="106532" cy="10653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타원 12"/>
            <p:cNvSpPr/>
            <p:nvPr/>
          </p:nvSpPr>
          <p:spPr>
            <a:xfrm>
              <a:off x="4164352" y="3306215"/>
              <a:ext cx="106532" cy="10653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타원 13"/>
            <p:cNvSpPr/>
            <p:nvPr/>
          </p:nvSpPr>
          <p:spPr>
            <a:xfrm>
              <a:off x="3686342" y="3361723"/>
              <a:ext cx="106532" cy="10653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" name="타원 14"/>
            <p:cNvSpPr/>
            <p:nvPr/>
          </p:nvSpPr>
          <p:spPr>
            <a:xfrm>
              <a:off x="4410738" y="3257980"/>
              <a:ext cx="106532" cy="10653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" name="타원 15"/>
            <p:cNvSpPr/>
            <p:nvPr/>
          </p:nvSpPr>
          <p:spPr>
            <a:xfrm>
              <a:off x="3984354" y="3562526"/>
              <a:ext cx="106532" cy="10653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" name="타원 16"/>
            <p:cNvSpPr/>
            <p:nvPr/>
          </p:nvSpPr>
          <p:spPr>
            <a:xfrm>
              <a:off x="4175421" y="3691992"/>
              <a:ext cx="106532" cy="10653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타원 17"/>
            <p:cNvSpPr/>
            <p:nvPr/>
          </p:nvSpPr>
          <p:spPr>
            <a:xfrm>
              <a:off x="3877822" y="3230015"/>
              <a:ext cx="106532" cy="10653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" name="타원 18"/>
            <p:cNvSpPr/>
            <p:nvPr/>
          </p:nvSpPr>
          <p:spPr>
            <a:xfrm>
              <a:off x="4292723" y="2981801"/>
              <a:ext cx="106532" cy="10653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" name="타원 19"/>
            <p:cNvSpPr/>
            <p:nvPr/>
          </p:nvSpPr>
          <p:spPr>
            <a:xfrm>
              <a:off x="5399058" y="2573444"/>
              <a:ext cx="106532" cy="1065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타원 20"/>
            <p:cNvSpPr/>
            <p:nvPr/>
          </p:nvSpPr>
          <p:spPr>
            <a:xfrm>
              <a:off x="5686910" y="2790545"/>
              <a:ext cx="106532" cy="1065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" name="타원 21"/>
            <p:cNvSpPr/>
            <p:nvPr/>
          </p:nvSpPr>
          <p:spPr>
            <a:xfrm>
              <a:off x="6076244" y="2782714"/>
              <a:ext cx="106532" cy="1065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" name="타원 22"/>
            <p:cNvSpPr/>
            <p:nvPr/>
          </p:nvSpPr>
          <p:spPr>
            <a:xfrm>
              <a:off x="5640272" y="2201546"/>
              <a:ext cx="106532" cy="1065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4" name="타원 23"/>
            <p:cNvSpPr/>
            <p:nvPr/>
          </p:nvSpPr>
          <p:spPr>
            <a:xfrm>
              <a:off x="5633291" y="2460423"/>
              <a:ext cx="106532" cy="1065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" name="타원 24"/>
            <p:cNvSpPr/>
            <p:nvPr/>
          </p:nvSpPr>
          <p:spPr>
            <a:xfrm>
              <a:off x="5919822" y="2206294"/>
              <a:ext cx="106532" cy="1065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6" name="타원 25"/>
            <p:cNvSpPr/>
            <p:nvPr/>
          </p:nvSpPr>
          <p:spPr>
            <a:xfrm>
              <a:off x="5793090" y="2520178"/>
              <a:ext cx="106532" cy="1065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" name="타원 26"/>
            <p:cNvSpPr/>
            <p:nvPr/>
          </p:nvSpPr>
          <p:spPr>
            <a:xfrm>
              <a:off x="6026354" y="2471774"/>
              <a:ext cx="106532" cy="1065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타원 27"/>
            <p:cNvSpPr/>
            <p:nvPr/>
          </p:nvSpPr>
          <p:spPr>
            <a:xfrm>
              <a:off x="5922801" y="2815879"/>
              <a:ext cx="106532" cy="1065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9" name="타원 28"/>
            <p:cNvSpPr/>
            <p:nvPr/>
          </p:nvSpPr>
          <p:spPr>
            <a:xfrm>
              <a:off x="5427778" y="2292718"/>
              <a:ext cx="106532" cy="1065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0" name="타원 29"/>
            <p:cNvSpPr/>
            <p:nvPr/>
          </p:nvSpPr>
          <p:spPr>
            <a:xfrm>
              <a:off x="6295461" y="2623351"/>
              <a:ext cx="106532" cy="1065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31" name="직선 연결선 30"/>
            <p:cNvCxnSpPr/>
            <p:nvPr/>
          </p:nvCxnSpPr>
          <p:spPr>
            <a:xfrm>
              <a:off x="4097817" y="1274551"/>
              <a:ext cx="1730617" cy="2510740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타원 34"/>
            <p:cNvSpPr/>
            <p:nvPr/>
          </p:nvSpPr>
          <p:spPr>
            <a:xfrm rot="19541190">
              <a:off x="3580075" y="2648698"/>
              <a:ext cx="1094745" cy="1382366"/>
            </a:xfrm>
            <a:prstGeom prst="ellipse">
              <a:avLst/>
            </a:prstGeom>
            <a:noFill/>
            <a:ln w="28575"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타원 35"/>
            <p:cNvSpPr/>
            <p:nvPr/>
          </p:nvSpPr>
          <p:spPr>
            <a:xfrm rot="19541190">
              <a:off x="5306949" y="1932167"/>
              <a:ext cx="1094745" cy="1382366"/>
            </a:xfrm>
            <a:prstGeom prst="ellipse">
              <a:avLst/>
            </a:prstGeom>
            <a:noFill/>
            <a:ln w="28575">
              <a:solidFill>
                <a:srgbClr val="FFC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75807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그룹 61"/>
          <p:cNvGrpSpPr/>
          <p:nvPr/>
        </p:nvGrpSpPr>
        <p:grpSpPr>
          <a:xfrm>
            <a:off x="470332" y="455065"/>
            <a:ext cx="2880000" cy="2880000"/>
            <a:chOff x="470332" y="1020931"/>
            <a:chExt cx="2880000" cy="2880000"/>
          </a:xfrm>
        </p:grpSpPr>
        <p:cxnSp>
          <p:nvCxnSpPr>
            <p:cNvPr id="5" name="직선 연결선 4"/>
            <p:cNvCxnSpPr/>
            <p:nvPr/>
          </p:nvCxnSpPr>
          <p:spPr>
            <a:xfrm>
              <a:off x="1910332" y="1020931"/>
              <a:ext cx="0" cy="2880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직선 연결선 5"/>
            <p:cNvCxnSpPr/>
            <p:nvPr/>
          </p:nvCxnSpPr>
          <p:spPr>
            <a:xfrm rot="16200000">
              <a:off x="1910332" y="1020932"/>
              <a:ext cx="0" cy="2880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rot="-2700000">
              <a:off x="1910332" y="1025370"/>
              <a:ext cx="0" cy="2871122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화살표 연결선 13"/>
            <p:cNvCxnSpPr/>
            <p:nvPr/>
          </p:nvCxnSpPr>
          <p:spPr>
            <a:xfrm flipV="1">
              <a:off x="1910332" y="1961965"/>
              <a:ext cx="484974" cy="498966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2395306" y="1684965"/>
                  <a:ext cx="35131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95306" y="1684965"/>
                  <a:ext cx="351314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5172" r="-1724" b="-20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타원 15"/>
            <p:cNvSpPr/>
            <p:nvPr/>
          </p:nvSpPr>
          <p:spPr>
            <a:xfrm>
              <a:off x="821597" y="2793444"/>
              <a:ext cx="106532" cy="10653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821597" y="2911001"/>
                  <a:ext cx="79169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, +1</m:t>
                            </m:r>
                          </m:e>
                        </m:d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1597" y="2911001"/>
                  <a:ext cx="791691" cy="276999"/>
                </a:xfrm>
                <a:prstGeom prst="rect">
                  <a:avLst/>
                </a:prstGeom>
                <a:blipFill>
                  <a:blip r:embed="rId3"/>
                  <a:stretch>
                    <a:fillRect b="-1111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" name="직선 화살표 연결선 18"/>
            <p:cNvCxnSpPr>
              <a:endCxn id="16" idx="6"/>
            </p:cNvCxnSpPr>
            <p:nvPr/>
          </p:nvCxnSpPr>
          <p:spPr>
            <a:xfrm flipH="1">
              <a:off x="928129" y="2460931"/>
              <a:ext cx="981085" cy="38577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그룹 62"/>
          <p:cNvGrpSpPr/>
          <p:nvPr/>
        </p:nvGrpSpPr>
        <p:grpSpPr>
          <a:xfrm>
            <a:off x="4253714" y="455065"/>
            <a:ext cx="3268868" cy="2880000"/>
            <a:chOff x="6871132" y="1020931"/>
            <a:chExt cx="3268868" cy="2880000"/>
          </a:xfrm>
        </p:grpSpPr>
        <p:cxnSp>
          <p:nvCxnSpPr>
            <p:cNvPr id="49" name="직선 연결선 48"/>
            <p:cNvCxnSpPr/>
            <p:nvPr/>
          </p:nvCxnSpPr>
          <p:spPr>
            <a:xfrm>
              <a:off x="8311132" y="1020931"/>
              <a:ext cx="0" cy="2880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직선 연결선 49"/>
            <p:cNvCxnSpPr/>
            <p:nvPr/>
          </p:nvCxnSpPr>
          <p:spPr>
            <a:xfrm rot="16200000">
              <a:off x="8311132" y="1020932"/>
              <a:ext cx="0" cy="2880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직선 연결선 50"/>
            <p:cNvCxnSpPr/>
            <p:nvPr/>
          </p:nvCxnSpPr>
          <p:spPr>
            <a:xfrm rot="-2700000">
              <a:off x="8311132" y="1025370"/>
              <a:ext cx="0" cy="2871122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화살표 연결선 51"/>
            <p:cNvCxnSpPr/>
            <p:nvPr/>
          </p:nvCxnSpPr>
          <p:spPr>
            <a:xfrm flipV="1">
              <a:off x="8311132" y="1961965"/>
              <a:ext cx="484974" cy="498966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/>
                <p:cNvSpPr txBox="1"/>
                <p:nvPr/>
              </p:nvSpPr>
              <p:spPr>
                <a:xfrm>
                  <a:off x="8796106" y="1684965"/>
                  <a:ext cx="134389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←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5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96106" y="1684965"/>
                  <a:ext cx="1343894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909" r="-455" b="-20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4" name="타원 53"/>
            <p:cNvSpPr/>
            <p:nvPr/>
          </p:nvSpPr>
          <p:spPr>
            <a:xfrm>
              <a:off x="7222397" y="2793444"/>
              <a:ext cx="106532" cy="10653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/>
                <p:cNvSpPr txBox="1"/>
                <p:nvPr/>
              </p:nvSpPr>
              <p:spPr>
                <a:xfrm>
                  <a:off x="7222397" y="2911001"/>
                  <a:ext cx="79169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, +1</m:t>
                            </m:r>
                          </m:e>
                        </m:d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22397" y="2911001"/>
                  <a:ext cx="791691" cy="276999"/>
                </a:xfrm>
                <a:prstGeom prst="rect">
                  <a:avLst/>
                </a:prstGeom>
                <a:blipFill>
                  <a:blip r:embed="rId5"/>
                  <a:stretch>
                    <a:fillRect b="-1111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6" name="직선 화살표 연결선 55"/>
            <p:cNvCxnSpPr>
              <a:endCxn id="54" idx="6"/>
            </p:cNvCxnSpPr>
            <p:nvPr/>
          </p:nvCxnSpPr>
          <p:spPr>
            <a:xfrm flipH="1">
              <a:off x="7328929" y="2460931"/>
              <a:ext cx="981085" cy="38577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화살표 연결선 56"/>
            <p:cNvCxnSpPr/>
            <p:nvPr/>
          </p:nvCxnSpPr>
          <p:spPr>
            <a:xfrm flipH="1">
              <a:off x="7815021" y="1963767"/>
              <a:ext cx="981085" cy="385779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/>
            <p:cNvCxnSpPr/>
            <p:nvPr/>
          </p:nvCxnSpPr>
          <p:spPr>
            <a:xfrm>
              <a:off x="7867650" y="2349546"/>
              <a:ext cx="437913" cy="128547"/>
            </a:xfrm>
            <a:prstGeom prst="line">
              <a:avLst/>
            </a:prstGeom>
            <a:ln w="28575">
              <a:solidFill>
                <a:srgbClr val="0000FF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그룹 97"/>
          <p:cNvGrpSpPr/>
          <p:nvPr/>
        </p:nvGrpSpPr>
        <p:grpSpPr>
          <a:xfrm>
            <a:off x="8425964" y="455065"/>
            <a:ext cx="2880000" cy="2880000"/>
            <a:chOff x="7264305" y="439906"/>
            <a:chExt cx="2880000" cy="2880000"/>
          </a:xfrm>
        </p:grpSpPr>
        <p:cxnSp>
          <p:nvCxnSpPr>
            <p:cNvPr id="76" name="직선 연결선 75"/>
            <p:cNvCxnSpPr/>
            <p:nvPr/>
          </p:nvCxnSpPr>
          <p:spPr>
            <a:xfrm>
              <a:off x="8704305" y="439906"/>
              <a:ext cx="0" cy="2880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직선 연결선 76"/>
            <p:cNvCxnSpPr/>
            <p:nvPr/>
          </p:nvCxnSpPr>
          <p:spPr>
            <a:xfrm rot="16200000">
              <a:off x="8704305" y="439907"/>
              <a:ext cx="0" cy="2880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Box 79"/>
                <p:cNvSpPr txBox="1"/>
                <p:nvPr/>
              </p:nvSpPr>
              <p:spPr>
                <a:xfrm>
                  <a:off x="9189279" y="1103940"/>
                  <a:ext cx="34599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80" name="TextBox 7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89279" y="1103940"/>
                  <a:ext cx="345992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5263" r="-1754" b="-20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1" name="타원 80"/>
            <p:cNvSpPr/>
            <p:nvPr/>
          </p:nvSpPr>
          <p:spPr>
            <a:xfrm>
              <a:off x="7615570" y="2212419"/>
              <a:ext cx="106532" cy="10653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TextBox 81"/>
                <p:cNvSpPr txBox="1"/>
                <p:nvPr/>
              </p:nvSpPr>
              <p:spPr>
                <a:xfrm>
                  <a:off x="7615570" y="2329976"/>
                  <a:ext cx="79169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, +1</m:t>
                            </m:r>
                          </m:e>
                        </m:d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82" name="TextBox 8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15570" y="2329976"/>
                  <a:ext cx="791692" cy="276999"/>
                </a:xfrm>
                <a:prstGeom prst="rect">
                  <a:avLst/>
                </a:prstGeom>
                <a:blipFill>
                  <a:blip r:embed="rId7"/>
                  <a:stretch>
                    <a:fillRect b="-1111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3" name="직선 화살표 연결선 82"/>
            <p:cNvCxnSpPr>
              <a:endCxn id="81" idx="6"/>
            </p:cNvCxnSpPr>
            <p:nvPr/>
          </p:nvCxnSpPr>
          <p:spPr>
            <a:xfrm flipH="1">
              <a:off x="7722102" y="1879906"/>
              <a:ext cx="981085" cy="38577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연결선 84"/>
            <p:cNvCxnSpPr/>
            <p:nvPr/>
          </p:nvCxnSpPr>
          <p:spPr>
            <a:xfrm>
              <a:off x="8260823" y="1768521"/>
              <a:ext cx="437913" cy="128547"/>
            </a:xfrm>
            <a:prstGeom prst="line">
              <a:avLst/>
            </a:prstGeom>
            <a:ln w="28575">
              <a:solidFill>
                <a:srgbClr val="0000FF"/>
              </a:solidFill>
              <a:prstDash val="solid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연결선 96"/>
            <p:cNvCxnSpPr/>
            <p:nvPr/>
          </p:nvCxnSpPr>
          <p:spPr>
            <a:xfrm rot="22440000">
              <a:off x="8703747" y="444346"/>
              <a:ext cx="0" cy="2871122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9" name="그룹 168"/>
          <p:cNvGrpSpPr/>
          <p:nvPr/>
        </p:nvGrpSpPr>
        <p:grpSpPr>
          <a:xfrm>
            <a:off x="470332" y="3516481"/>
            <a:ext cx="2880000" cy="2880000"/>
            <a:chOff x="470332" y="3516481"/>
            <a:chExt cx="2880000" cy="2880000"/>
          </a:xfrm>
        </p:grpSpPr>
        <p:cxnSp>
          <p:nvCxnSpPr>
            <p:cNvPr id="141" name="직선 연결선 140"/>
            <p:cNvCxnSpPr/>
            <p:nvPr/>
          </p:nvCxnSpPr>
          <p:spPr>
            <a:xfrm>
              <a:off x="1910332" y="3516481"/>
              <a:ext cx="0" cy="2880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2" name="직선 연결선 141"/>
            <p:cNvCxnSpPr/>
            <p:nvPr/>
          </p:nvCxnSpPr>
          <p:spPr>
            <a:xfrm rot="16200000">
              <a:off x="1910332" y="3516482"/>
              <a:ext cx="0" cy="2880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3" name="직선 연결선 142"/>
            <p:cNvCxnSpPr/>
            <p:nvPr/>
          </p:nvCxnSpPr>
          <p:spPr>
            <a:xfrm rot="18900000">
              <a:off x="1910332" y="3520920"/>
              <a:ext cx="0" cy="2871122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직선 화살표 연결선 143"/>
            <p:cNvCxnSpPr/>
            <p:nvPr/>
          </p:nvCxnSpPr>
          <p:spPr>
            <a:xfrm rot="10800000" flipV="1">
              <a:off x="1444442" y="4944616"/>
              <a:ext cx="484974" cy="498966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5" name="TextBox 144"/>
                <p:cNvSpPr txBox="1"/>
                <p:nvPr/>
              </p:nvSpPr>
              <p:spPr>
                <a:xfrm>
                  <a:off x="1522222" y="5297515"/>
                  <a:ext cx="35131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45" name="TextBox 1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2222" y="5297515"/>
                  <a:ext cx="351314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5263" r="-3509" b="-2222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6" name="타원 145"/>
            <p:cNvSpPr/>
            <p:nvPr/>
          </p:nvSpPr>
          <p:spPr>
            <a:xfrm>
              <a:off x="821597" y="5288994"/>
              <a:ext cx="106532" cy="1065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7" name="TextBox 146"/>
                <p:cNvSpPr txBox="1"/>
                <p:nvPr/>
              </p:nvSpPr>
              <p:spPr>
                <a:xfrm>
                  <a:off x="498832" y="5406551"/>
                  <a:ext cx="79169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, −1</m:t>
                            </m:r>
                          </m:e>
                        </m:d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47" name="TextBox 1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8832" y="5406551"/>
                  <a:ext cx="791692" cy="276999"/>
                </a:xfrm>
                <a:prstGeom prst="rect">
                  <a:avLst/>
                </a:prstGeom>
                <a:blipFill>
                  <a:blip r:embed="rId9"/>
                  <a:stretch>
                    <a:fillRect b="-1111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8" name="직선 화살표 연결선 147"/>
            <p:cNvCxnSpPr>
              <a:endCxn id="146" idx="6"/>
            </p:cNvCxnSpPr>
            <p:nvPr/>
          </p:nvCxnSpPr>
          <p:spPr>
            <a:xfrm flipH="1">
              <a:off x="928129" y="4956481"/>
              <a:ext cx="981085" cy="38577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6" name="그룹 195"/>
          <p:cNvGrpSpPr/>
          <p:nvPr/>
        </p:nvGrpSpPr>
        <p:grpSpPr>
          <a:xfrm>
            <a:off x="8425964" y="3516481"/>
            <a:ext cx="2880000" cy="2880000"/>
            <a:chOff x="7296216" y="3516481"/>
            <a:chExt cx="2880000" cy="2880000"/>
          </a:xfrm>
        </p:grpSpPr>
        <p:cxnSp>
          <p:nvCxnSpPr>
            <p:cNvPr id="184" name="직선 연결선 183"/>
            <p:cNvCxnSpPr/>
            <p:nvPr/>
          </p:nvCxnSpPr>
          <p:spPr>
            <a:xfrm>
              <a:off x="8736216" y="3516481"/>
              <a:ext cx="0" cy="2880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5" name="직선 연결선 184"/>
            <p:cNvCxnSpPr/>
            <p:nvPr/>
          </p:nvCxnSpPr>
          <p:spPr>
            <a:xfrm rot="16200000">
              <a:off x="8736216" y="3516482"/>
              <a:ext cx="0" cy="2880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6" name="직선 연결선 185"/>
            <p:cNvCxnSpPr/>
            <p:nvPr/>
          </p:nvCxnSpPr>
          <p:spPr>
            <a:xfrm rot="22380000">
              <a:off x="8736216" y="3520920"/>
              <a:ext cx="0" cy="2871122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8" name="TextBox 187"/>
                <p:cNvSpPr txBox="1"/>
                <p:nvPr/>
              </p:nvSpPr>
              <p:spPr>
                <a:xfrm>
                  <a:off x="9218713" y="5065261"/>
                  <a:ext cx="34599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88" name="TextBox 18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18713" y="5065261"/>
                  <a:ext cx="345992" cy="276999"/>
                </a:xfrm>
                <a:prstGeom prst="rect">
                  <a:avLst/>
                </a:prstGeom>
                <a:blipFill>
                  <a:blip r:embed="rId10"/>
                  <a:stretch>
                    <a:fillRect l="-5357" r="-3571" b="-20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9" name="타원 188"/>
            <p:cNvSpPr/>
            <p:nvPr/>
          </p:nvSpPr>
          <p:spPr>
            <a:xfrm>
              <a:off x="7647481" y="5288994"/>
              <a:ext cx="106532" cy="1065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0" name="TextBox 189"/>
                <p:cNvSpPr txBox="1"/>
                <p:nvPr/>
              </p:nvSpPr>
              <p:spPr>
                <a:xfrm>
                  <a:off x="7647481" y="5406551"/>
                  <a:ext cx="79169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, −1</m:t>
                            </m:r>
                          </m:e>
                        </m:d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90" name="TextBox 18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47481" y="5406551"/>
                  <a:ext cx="791692" cy="276999"/>
                </a:xfrm>
                <a:prstGeom prst="rect">
                  <a:avLst/>
                </a:prstGeom>
                <a:blipFill>
                  <a:blip r:embed="rId11"/>
                  <a:stretch>
                    <a:fillRect b="-1111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1" name="직선 화살표 연결선 190"/>
            <p:cNvCxnSpPr>
              <a:endCxn id="189" idx="6"/>
            </p:cNvCxnSpPr>
            <p:nvPr/>
          </p:nvCxnSpPr>
          <p:spPr>
            <a:xfrm flipH="1">
              <a:off x="7754013" y="4956481"/>
              <a:ext cx="981085" cy="38577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직선 연결선 192"/>
            <p:cNvCxnSpPr/>
            <p:nvPr/>
          </p:nvCxnSpPr>
          <p:spPr>
            <a:xfrm>
              <a:off x="8742292" y="4957674"/>
              <a:ext cx="523829" cy="100790"/>
            </a:xfrm>
            <a:prstGeom prst="line">
              <a:avLst/>
            </a:prstGeom>
            <a:ln w="28575">
              <a:solidFill>
                <a:srgbClr val="0000FF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5" name="그룹 194"/>
          <p:cNvGrpSpPr/>
          <p:nvPr/>
        </p:nvGrpSpPr>
        <p:grpSpPr>
          <a:xfrm>
            <a:off x="4253231" y="3516481"/>
            <a:ext cx="3269834" cy="2880000"/>
            <a:chOff x="3790723" y="3516481"/>
            <a:chExt cx="3269834" cy="2880000"/>
          </a:xfrm>
        </p:grpSpPr>
        <p:cxnSp>
          <p:nvCxnSpPr>
            <p:cNvPr id="171" name="직선 연결선 170"/>
            <p:cNvCxnSpPr/>
            <p:nvPr/>
          </p:nvCxnSpPr>
          <p:spPr>
            <a:xfrm>
              <a:off x="5243245" y="3516481"/>
              <a:ext cx="0" cy="2880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2" name="직선 연결선 171"/>
            <p:cNvCxnSpPr/>
            <p:nvPr/>
          </p:nvCxnSpPr>
          <p:spPr>
            <a:xfrm rot="16200000">
              <a:off x="5243245" y="3516482"/>
              <a:ext cx="0" cy="2880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3" name="직선 연결선 172"/>
            <p:cNvCxnSpPr/>
            <p:nvPr/>
          </p:nvCxnSpPr>
          <p:spPr>
            <a:xfrm rot="18900000">
              <a:off x="5243245" y="3520920"/>
              <a:ext cx="0" cy="2871122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직선 화살표 연결선 173"/>
            <p:cNvCxnSpPr/>
            <p:nvPr/>
          </p:nvCxnSpPr>
          <p:spPr>
            <a:xfrm rot="10800000" flipV="1">
              <a:off x="4777355" y="4944616"/>
              <a:ext cx="484974" cy="498966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6" name="타원 175"/>
            <p:cNvSpPr/>
            <p:nvPr/>
          </p:nvSpPr>
          <p:spPr>
            <a:xfrm>
              <a:off x="4154510" y="5288994"/>
              <a:ext cx="106532" cy="1065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7" name="TextBox 176"/>
                <p:cNvSpPr txBox="1"/>
                <p:nvPr/>
              </p:nvSpPr>
              <p:spPr>
                <a:xfrm>
                  <a:off x="3790723" y="5458581"/>
                  <a:ext cx="79169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, −1</m:t>
                            </m:r>
                          </m:e>
                        </m:d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77" name="TextBox 1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90723" y="5458581"/>
                  <a:ext cx="791692" cy="276999"/>
                </a:xfrm>
                <a:prstGeom prst="rect">
                  <a:avLst/>
                </a:prstGeom>
                <a:blipFill>
                  <a:blip r:embed="rId12"/>
                  <a:stretch>
                    <a:fillRect b="-1087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8" name="직선 화살표 연결선 177"/>
            <p:cNvCxnSpPr>
              <a:endCxn id="176" idx="6"/>
            </p:cNvCxnSpPr>
            <p:nvPr/>
          </p:nvCxnSpPr>
          <p:spPr>
            <a:xfrm flipH="1">
              <a:off x="4261042" y="4956481"/>
              <a:ext cx="981085" cy="38577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직선 화살표 연결선 178"/>
            <p:cNvCxnSpPr/>
            <p:nvPr/>
          </p:nvCxnSpPr>
          <p:spPr>
            <a:xfrm rot="10800000" flipH="1">
              <a:off x="4798569" y="5051615"/>
              <a:ext cx="981085" cy="385779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직선 연결선 179"/>
            <p:cNvCxnSpPr/>
            <p:nvPr/>
          </p:nvCxnSpPr>
          <p:spPr>
            <a:xfrm>
              <a:off x="5249321" y="4957674"/>
              <a:ext cx="523829" cy="100790"/>
            </a:xfrm>
            <a:prstGeom prst="line">
              <a:avLst/>
            </a:prstGeom>
            <a:ln w="28575">
              <a:solidFill>
                <a:srgbClr val="0000FF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4" name="TextBox 193"/>
                <p:cNvSpPr txBox="1"/>
                <p:nvPr/>
              </p:nvSpPr>
              <p:spPr>
                <a:xfrm>
                  <a:off x="5716663" y="5085073"/>
                  <a:ext cx="134389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←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94" name="TextBox 19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16663" y="5085073"/>
                  <a:ext cx="1343894" cy="276999"/>
                </a:xfrm>
                <a:prstGeom prst="rect">
                  <a:avLst/>
                </a:prstGeom>
                <a:blipFill>
                  <a:blip r:embed="rId13"/>
                  <a:stretch>
                    <a:fillRect l="-909" r="-455" b="-1956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97" name="오른쪽 화살표 196"/>
          <p:cNvSpPr/>
          <p:nvPr/>
        </p:nvSpPr>
        <p:spPr>
          <a:xfrm>
            <a:off x="3687385" y="1285465"/>
            <a:ext cx="352425" cy="1219200"/>
          </a:xfrm>
          <a:prstGeom prst="rightArrow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8" name="오른쪽 화살표 197"/>
          <p:cNvSpPr/>
          <p:nvPr/>
        </p:nvSpPr>
        <p:spPr>
          <a:xfrm>
            <a:off x="3687385" y="4346881"/>
            <a:ext cx="352425" cy="1219200"/>
          </a:xfrm>
          <a:prstGeom prst="rightArrow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9" name="오른쪽 화살표 198"/>
          <p:cNvSpPr/>
          <p:nvPr/>
        </p:nvSpPr>
        <p:spPr>
          <a:xfrm>
            <a:off x="7641597" y="1285465"/>
            <a:ext cx="352425" cy="1219200"/>
          </a:xfrm>
          <a:prstGeom prst="rightArrow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0" name="오른쪽 화살표 199"/>
          <p:cNvSpPr/>
          <p:nvPr/>
        </p:nvSpPr>
        <p:spPr>
          <a:xfrm>
            <a:off x="7641597" y="4346881"/>
            <a:ext cx="352425" cy="1219200"/>
          </a:xfrm>
          <a:prstGeom prst="rightArrow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92500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upload.wikimedia.org/wikipedia/commons/thumb/1/1b/Reinforcement_learning_diagram.svg/1280px-Reinforcement_learning_diagram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1525" y="1371884"/>
            <a:ext cx="5159375" cy="4986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64540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machine learning 분류 이미지 검색결과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706312" y="431696"/>
            <a:ext cx="6828916" cy="4884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자유형 9"/>
          <p:cNvSpPr/>
          <p:nvPr/>
        </p:nvSpPr>
        <p:spPr>
          <a:xfrm>
            <a:off x="4321422" y="2840306"/>
            <a:ext cx="1833562" cy="1833562"/>
          </a:xfrm>
          <a:custGeom>
            <a:avLst/>
            <a:gdLst>
              <a:gd name="connsiteX0" fmla="*/ 0 w 1833562"/>
              <a:gd name="connsiteY0" fmla="*/ 916781 h 1833562"/>
              <a:gd name="connsiteX1" fmla="*/ 916781 w 1833562"/>
              <a:gd name="connsiteY1" fmla="*/ 0 h 1833562"/>
              <a:gd name="connsiteX2" fmla="*/ 1833562 w 1833562"/>
              <a:gd name="connsiteY2" fmla="*/ 916781 h 1833562"/>
              <a:gd name="connsiteX3" fmla="*/ 916781 w 1833562"/>
              <a:gd name="connsiteY3" fmla="*/ 1833562 h 1833562"/>
              <a:gd name="connsiteX4" fmla="*/ 0 w 1833562"/>
              <a:gd name="connsiteY4" fmla="*/ 916781 h 1833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33562" h="1833562">
                <a:moveTo>
                  <a:pt x="0" y="916781"/>
                </a:moveTo>
                <a:cubicBezTo>
                  <a:pt x="0" y="410457"/>
                  <a:pt x="410457" y="0"/>
                  <a:pt x="916781" y="0"/>
                </a:cubicBezTo>
                <a:cubicBezTo>
                  <a:pt x="1423105" y="0"/>
                  <a:pt x="1833562" y="410457"/>
                  <a:pt x="1833562" y="916781"/>
                </a:cubicBezTo>
                <a:cubicBezTo>
                  <a:pt x="1833562" y="1423105"/>
                  <a:pt x="1423105" y="1833562"/>
                  <a:pt x="916781" y="1833562"/>
                </a:cubicBezTo>
                <a:cubicBezTo>
                  <a:pt x="410457" y="1833562"/>
                  <a:pt x="0" y="1423105"/>
                  <a:pt x="0" y="916781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lvl="0" algn="ctr" defTabSz="11112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ko-KR" sz="3200" kern="1200" dirty="0" smtClean="0">
                <a:latin typeface="Arial" panose="020B0604020202020204" pitchFamily="34" charset="0"/>
                <a:cs typeface="Arial" panose="020B0604020202020204" pitchFamily="34" charset="0"/>
              </a:rPr>
              <a:t>Machine Learning</a:t>
            </a:r>
            <a:endParaRPr lang="ko-KR" altLang="en-US" sz="3200" kern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자유형 10"/>
          <p:cNvSpPr/>
          <p:nvPr/>
        </p:nvSpPr>
        <p:spPr>
          <a:xfrm rot="16200000">
            <a:off x="4962097" y="2543898"/>
            <a:ext cx="552212" cy="40605"/>
          </a:xfrm>
          <a:custGeom>
            <a:avLst/>
            <a:gdLst>
              <a:gd name="connsiteX0" fmla="*/ 0 w 552212"/>
              <a:gd name="connsiteY0" fmla="*/ 20302 h 40605"/>
              <a:gd name="connsiteX1" fmla="*/ 552212 w 552212"/>
              <a:gd name="connsiteY1" fmla="*/ 20302 h 40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52212" h="40605">
                <a:moveTo>
                  <a:pt x="0" y="20302"/>
                </a:moveTo>
                <a:lnTo>
                  <a:pt x="552212" y="20302"/>
                </a:lnTo>
              </a:path>
            </a:pathLst>
          </a:custGeom>
          <a:noFill/>
          <a:ln w="76200">
            <a:solidFill>
              <a:srgbClr val="FF0066"/>
            </a:solidFill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75001" tIns="6497" rIns="275000" bIns="6498" numCol="1" spcCol="1270" anchor="ctr" anchorCtr="0">
            <a:noAutofit/>
          </a:bodyPr>
          <a:lstStyle/>
          <a:p>
            <a:pPr lvl="0" algn="ctr" defTabSz="2222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500" kern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자유형 11"/>
          <p:cNvSpPr/>
          <p:nvPr/>
        </p:nvSpPr>
        <p:spPr>
          <a:xfrm>
            <a:off x="4321422" y="454532"/>
            <a:ext cx="1833562" cy="1833562"/>
          </a:xfrm>
          <a:custGeom>
            <a:avLst/>
            <a:gdLst>
              <a:gd name="connsiteX0" fmla="*/ 0 w 1833562"/>
              <a:gd name="connsiteY0" fmla="*/ 916781 h 1833562"/>
              <a:gd name="connsiteX1" fmla="*/ 916781 w 1833562"/>
              <a:gd name="connsiteY1" fmla="*/ 0 h 1833562"/>
              <a:gd name="connsiteX2" fmla="*/ 1833562 w 1833562"/>
              <a:gd name="connsiteY2" fmla="*/ 916781 h 1833562"/>
              <a:gd name="connsiteX3" fmla="*/ 916781 w 1833562"/>
              <a:gd name="connsiteY3" fmla="*/ 1833562 h 1833562"/>
              <a:gd name="connsiteX4" fmla="*/ 0 w 1833562"/>
              <a:gd name="connsiteY4" fmla="*/ 916781 h 1833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33562" h="1833562">
                <a:moveTo>
                  <a:pt x="0" y="916781"/>
                </a:moveTo>
                <a:cubicBezTo>
                  <a:pt x="0" y="410457"/>
                  <a:pt x="410457" y="0"/>
                  <a:pt x="916781" y="0"/>
                </a:cubicBezTo>
                <a:cubicBezTo>
                  <a:pt x="1423105" y="0"/>
                  <a:pt x="1833562" y="410457"/>
                  <a:pt x="1833562" y="916781"/>
                </a:cubicBezTo>
                <a:cubicBezTo>
                  <a:pt x="1833562" y="1423105"/>
                  <a:pt x="1423105" y="1833562"/>
                  <a:pt x="916781" y="1833562"/>
                </a:cubicBezTo>
                <a:cubicBezTo>
                  <a:pt x="410457" y="1833562"/>
                  <a:pt x="0" y="1423105"/>
                  <a:pt x="0" y="916781"/>
                </a:cubicBezTo>
                <a:close/>
              </a:path>
            </a:pathLst>
          </a:custGeom>
          <a:solidFill>
            <a:srgbClr val="FF0066"/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lvl="0" algn="ctr" defTabSz="6667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ko-KR" sz="2000" kern="1200" dirty="0" smtClean="0">
                <a:latin typeface="Arial" panose="020B0604020202020204" pitchFamily="34" charset="0"/>
                <a:cs typeface="Arial" panose="020B0604020202020204" pitchFamily="34" charset="0"/>
              </a:rPr>
              <a:t>Supervised</a:t>
            </a:r>
          </a:p>
          <a:p>
            <a:pPr lvl="0" algn="ctr" defTabSz="6667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ko-KR" sz="2000" kern="1200" dirty="0" smtClean="0">
                <a:latin typeface="Arial" panose="020B0604020202020204" pitchFamily="34" charset="0"/>
                <a:cs typeface="Arial" panose="020B0604020202020204" pitchFamily="34" charset="0"/>
              </a:rPr>
              <a:t>Learning</a:t>
            </a:r>
            <a:endParaRPr lang="ko-KR" altLang="en-US" sz="2000" kern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자유형 12"/>
          <p:cNvSpPr/>
          <p:nvPr/>
        </p:nvSpPr>
        <p:spPr>
          <a:xfrm rot="1800000">
            <a:off x="5995168" y="4333229"/>
            <a:ext cx="552212" cy="40605"/>
          </a:xfrm>
          <a:custGeom>
            <a:avLst/>
            <a:gdLst>
              <a:gd name="connsiteX0" fmla="*/ 0 w 552212"/>
              <a:gd name="connsiteY0" fmla="*/ 20302 h 40605"/>
              <a:gd name="connsiteX1" fmla="*/ 552212 w 552212"/>
              <a:gd name="connsiteY1" fmla="*/ 20302 h 40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52212" h="40605">
                <a:moveTo>
                  <a:pt x="0" y="20302"/>
                </a:moveTo>
                <a:lnTo>
                  <a:pt x="552212" y="20302"/>
                </a:lnTo>
              </a:path>
            </a:pathLst>
          </a:custGeom>
          <a:noFill/>
          <a:ln w="76200">
            <a:solidFill>
              <a:srgbClr val="FF6600"/>
            </a:solidFill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75001" tIns="6496" rIns="275000" bIns="6498" numCol="1" spcCol="1270" anchor="ctr" anchorCtr="0">
            <a:noAutofit/>
          </a:bodyPr>
          <a:lstStyle/>
          <a:p>
            <a:pPr lvl="0" algn="ctr" defTabSz="2222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500" kern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자유형 13"/>
          <p:cNvSpPr/>
          <p:nvPr/>
        </p:nvSpPr>
        <p:spPr>
          <a:xfrm>
            <a:off x="6387564" y="4033194"/>
            <a:ext cx="1833562" cy="1833562"/>
          </a:xfrm>
          <a:custGeom>
            <a:avLst/>
            <a:gdLst>
              <a:gd name="connsiteX0" fmla="*/ 0 w 1833562"/>
              <a:gd name="connsiteY0" fmla="*/ 916781 h 1833562"/>
              <a:gd name="connsiteX1" fmla="*/ 916781 w 1833562"/>
              <a:gd name="connsiteY1" fmla="*/ 0 h 1833562"/>
              <a:gd name="connsiteX2" fmla="*/ 1833562 w 1833562"/>
              <a:gd name="connsiteY2" fmla="*/ 916781 h 1833562"/>
              <a:gd name="connsiteX3" fmla="*/ 916781 w 1833562"/>
              <a:gd name="connsiteY3" fmla="*/ 1833562 h 1833562"/>
              <a:gd name="connsiteX4" fmla="*/ 0 w 1833562"/>
              <a:gd name="connsiteY4" fmla="*/ 916781 h 1833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33562" h="1833562">
                <a:moveTo>
                  <a:pt x="0" y="916781"/>
                </a:moveTo>
                <a:cubicBezTo>
                  <a:pt x="0" y="410457"/>
                  <a:pt x="410457" y="0"/>
                  <a:pt x="916781" y="0"/>
                </a:cubicBezTo>
                <a:cubicBezTo>
                  <a:pt x="1423105" y="0"/>
                  <a:pt x="1833562" y="410457"/>
                  <a:pt x="1833562" y="916781"/>
                </a:cubicBezTo>
                <a:cubicBezTo>
                  <a:pt x="1833562" y="1423105"/>
                  <a:pt x="1423105" y="1833562"/>
                  <a:pt x="916781" y="1833562"/>
                </a:cubicBezTo>
                <a:cubicBezTo>
                  <a:pt x="410457" y="1833562"/>
                  <a:pt x="0" y="1423105"/>
                  <a:pt x="0" y="916781"/>
                </a:cubicBezTo>
                <a:close/>
              </a:path>
            </a:pathLst>
          </a:custGeom>
          <a:solidFill>
            <a:srgbClr val="FF6600"/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lvl="0" algn="ctr" defTabSz="7112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ko-KR" sz="2000" kern="1200" dirty="0" smtClean="0">
                <a:latin typeface="Arial" panose="020B0604020202020204" pitchFamily="34" charset="0"/>
                <a:cs typeface="Arial" panose="020B0604020202020204" pitchFamily="34" charset="0"/>
              </a:rPr>
              <a:t>Unsupervised</a:t>
            </a:r>
          </a:p>
          <a:p>
            <a:pPr lvl="0" algn="ctr" defTabSz="7112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ko-KR" sz="2000" kern="1200" dirty="0" smtClean="0">
                <a:latin typeface="Arial" panose="020B0604020202020204" pitchFamily="34" charset="0"/>
                <a:cs typeface="Arial" panose="020B0604020202020204" pitchFamily="34" charset="0"/>
              </a:rPr>
              <a:t>Learning</a:t>
            </a:r>
            <a:endParaRPr lang="ko-KR" altLang="en-US" sz="2000" kern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자유형 14"/>
          <p:cNvSpPr/>
          <p:nvPr/>
        </p:nvSpPr>
        <p:spPr>
          <a:xfrm rot="19800000">
            <a:off x="3929027" y="4333228"/>
            <a:ext cx="552213" cy="40606"/>
          </a:xfrm>
          <a:custGeom>
            <a:avLst/>
            <a:gdLst>
              <a:gd name="connsiteX0" fmla="*/ 0 w 552212"/>
              <a:gd name="connsiteY0" fmla="*/ 20302 h 40605"/>
              <a:gd name="connsiteX1" fmla="*/ 552212 w 552212"/>
              <a:gd name="connsiteY1" fmla="*/ 20302 h 40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52212" h="40605">
                <a:moveTo>
                  <a:pt x="552212" y="20303"/>
                </a:moveTo>
                <a:lnTo>
                  <a:pt x="0" y="20303"/>
                </a:lnTo>
              </a:path>
            </a:pathLst>
          </a:custGeom>
          <a:noFill/>
          <a:ln w="76200">
            <a:solidFill>
              <a:srgbClr val="009999"/>
            </a:solidFill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75000" tIns="6497" rIns="275002" bIns="6498" numCol="1" spcCol="1270" anchor="ctr" anchorCtr="0">
            <a:noAutofit/>
          </a:bodyPr>
          <a:lstStyle/>
          <a:p>
            <a:pPr lvl="0" algn="ctr" defTabSz="2222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500" kern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자유형 15"/>
          <p:cNvSpPr/>
          <p:nvPr/>
        </p:nvSpPr>
        <p:spPr>
          <a:xfrm>
            <a:off x="2255281" y="4033194"/>
            <a:ext cx="1833562" cy="1833562"/>
          </a:xfrm>
          <a:custGeom>
            <a:avLst/>
            <a:gdLst>
              <a:gd name="connsiteX0" fmla="*/ 0 w 1833562"/>
              <a:gd name="connsiteY0" fmla="*/ 916781 h 1833562"/>
              <a:gd name="connsiteX1" fmla="*/ 916781 w 1833562"/>
              <a:gd name="connsiteY1" fmla="*/ 0 h 1833562"/>
              <a:gd name="connsiteX2" fmla="*/ 1833562 w 1833562"/>
              <a:gd name="connsiteY2" fmla="*/ 916781 h 1833562"/>
              <a:gd name="connsiteX3" fmla="*/ 916781 w 1833562"/>
              <a:gd name="connsiteY3" fmla="*/ 1833562 h 1833562"/>
              <a:gd name="connsiteX4" fmla="*/ 0 w 1833562"/>
              <a:gd name="connsiteY4" fmla="*/ 916781 h 1833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33562" h="1833562">
                <a:moveTo>
                  <a:pt x="0" y="916781"/>
                </a:moveTo>
                <a:cubicBezTo>
                  <a:pt x="0" y="410457"/>
                  <a:pt x="410457" y="0"/>
                  <a:pt x="916781" y="0"/>
                </a:cubicBezTo>
                <a:cubicBezTo>
                  <a:pt x="1423105" y="0"/>
                  <a:pt x="1833562" y="410457"/>
                  <a:pt x="1833562" y="916781"/>
                </a:cubicBezTo>
                <a:cubicBezTo>
                  <a:pt x="1833562" y="1423105"/>
                  <a:pt x="1423105" y="1833562"/>
                  <a:pt x="916781" y="1833562"/>
                </a:cubicBezTo>
                <a:cubicBezTo>
                  <a:pt x="410457" y="1833562"/>
                  <a:pt x="0" y="1423105"/>
                  <a:pt x="0" y="916781"/>
                </a:cubicBezTo>
                <a:close/>
              </a:path>
            </a:pathLst>
          </a:custGeom>
          <a:solidFill>
            <a:srgbClr val="009999"/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lvl="0" algn="ctr" defTabSz="6667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ko-KR" sz="2000" b="0" kern="1200" dirty="0" smtClean="0">
                <a:latin typeface="Arial" panose="020B0604020202020204" pitchFamily="34" charset="0"/>
                <a:cs typeface="Arial" panose="020B0604020202020204" pitchFamily="34" charset="0"/>
              </a:rPr>
              <a:t>Reinforcement</a:t>
            </a:r>
          </a:p>
          <a:p>
            <a:pPr lvl="0" algn="ctr" defTabSz="6667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ko-KR" sz="2000" b="0" kern="1200" dirty="0" smtClean="0">
                <a:latin typeface="Arial" panose="020B0604020202020204" pitchFamily="34" charset="0"/>
                <a:cs typeface="Arial" panose="020B0604020202020204" pitchFamily="34" charset="0"/>
              </a:rPr>
              <a:t>Learning</a:t>
            </a:r>
            <a:endParaRPr lang="ko-KR" altLang="en-US" sz="2000" b="0" kern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83953" y="910048"/>
            <a:ext cx="2006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mtClean="0">
                <a:latin typeface="Arial" panose="020B0604020202020204" pitchFamily="34" charset="0"/>
                <a:cs typeface="Arial" panose="020B0604020202020204" pitchFamily="34" charset="0"/>
              </a:rPr>
              <a:t>Classification</a:t>
            </a:r>
          </a:p>
          <a:p>
            <a:endParaRPr lang="en-US" altLang="ko-K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Regression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229600" y="4488310"/>
            <a:ext cx="30924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Clustering</a:t>
            </a:r>
          </a:p>
          <a:p>
            <a:endParaRPr lang="en-US" altLang="ko-K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Dimensionality Reduction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7" name="그룹 56"/>
          <p:cNvGrpSpPr/>
          <p:nvPr/>
        </p:nvGrpSpPr>
        <p:grpSpPr>
          <a:xfrm>
            <a:off x="8437068" y="182821"/>
            <a:ext cx="1440000" cy="1454454"/>
            <a:chOff x="8420825" y="524915"/>
            <a:chExt cx="1440000" cy="1454454"/>
          </a:xfrm>
        </p:grpSpPr>
        <p:cxnSp>
          <p:nvCxnSpPr>
            <p:cNvPr id="18" name="직선 화살표 연결선 17"/>
            <p:cNvCxnSpPr/>
            <p:nvPr/>
          </p:nvCxnSpPr>
          <p:spPr>
            <a:xfrm flipV="1">
              <a:off x="8661400" y="539369"/>
              <a:ext cx="0" cy="144000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직선 화살표 연결선 18"/>
            <p:cNvCxnSpPr/>
            <p:nvPr/>
          </p:nvCxnSpPr>
          <p:spPr>
            <a:xfrm rot="5400000" flipV="1">
              <a:off x="9140825" y="953664"/>
              <a:ext cx="0" cy="144000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타원 19"/>
            <p:cNvSpPr/>
            <p:nvPr/>
          </p:nvSpPr>
          <p:spPr>
            <a:xfrm>
              <a:off x="9222741" y="878002"/>
              <a:ext cx="114300" cy="114300"/>
            </a:xfrm>
            <a:prstGeom prst="ellipse">
              <a:avLst/>
            </a:prstGeom>
            <a:solidFill>
              <a:srgbClr val="66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십자형 20"/>
            <p:cNvSpPr/>
            <p:nvPr/>
          </p:nvSpPr>
          <p:spPr>
            <a:xfrm>
              <a:off x="8778365" y="1399926"/>
              <a:ext cx="142462" cy="142462"/>
            </a:xfrm>
            <a:prstGeom prst="plus">
              <a:avLst>
                <a:gd name="adj" fmla="val 37403"/>
              </a:avLst>
            </a:prstGeom>
            <a:solidFill>
              <a:srgbClr val="66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/>
            <p:cNvSpPr/>
            <p:nvPr/>
          </p:nvSpPr>
          <p:spPr>
            <a:xfrm>
              <a:off x="9203963" y="665149"/>
              <a:ext cx="114300" cy="114300"/>
            </a:xfrm>
            <a:prstGeom prst="ellipse">
              <a:avLst/>
            </a:prstGeom>
            <a:solidFill>
              <a:srgbClr val="66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22"/>
            <p:cNvSpPr/>
            <p:nvPr/>
          </p:nvSpPr>
          <p:spPr>
            <a:xfrm>
              <a:off x="9519652" y="755129"/>
              <a:ext cx="114300" cy="114300"/>
            </a:xfrm>
            <a:prstGeom prst="ellipse">
              <a:avLst/>
            </a:prstGeom>
            <a:solidFill>
              <a:srgbClr val="66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/>
            <p:cNvSpPr/>
            <p:nvPr/>
          </p:nvSpPr>
          <p:spPr>
            <a:xfrm>
              <a:off x="9561193" y="1197528"/>
              <a:ext cx="114300" cy="114300"/>
            </a:xfrm>
            <a:prstGeom prst="ellipse">
              <a:avLst/>
            </a:prstGeom>
            <a:solidFill>
              <a:srgbClr val="66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십자형 24"/>
            <p:cNvSpPr/>
            <p:nvPr/>
          </p:nvSpPr>
          <p:spPr>
            <a:xfrm>
              <a:off x="8798364" y="1147649"/>
              <a:ext cx="142462" cy="142462"/>
            </a:xfrm>
            <a:prstGeom prst="plus">
              <a:avLst>
                <a:gd name="adj" fmla="val 37403"/>
              </a:avLst>
            </a:prstGeom>
            <a:solidFill>
              <a:srgbClr val="66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십자형 25"/>
            <p:cNvSpPr/>
            <p:nvPr/>
          </p:nvSpPr>
          <p:spPr>
            <a:xfrm>
              <a:off x="9162572" y="1458825"/>
              <a:ext cx="142462" cy="142462"/>
            </a:xfrm>
            <a:prstGeom prst="plus">
              <a:avLst>
                <a:gd name="adj" fmla="val 37403"/>
              </a:avLst>
            </a:prstGeom>
            <a:solidFill>
              <a:srgbClr val="66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십자형 26"/>
            <p:cNvSpPr/>
            <p:nvPr/>
          </p:nvSpPr>
          <p:spPr>
            <a:xfrm>
              <a:off x="9020110" y="1251526"/>
              <a:ext cx="142462" cy="142462"/>
            </a:xfrm>
            <a:prstGeom prst="plus">
              <a:avLst>
                <a:gd name="adj" fmla="val 37403"/>
              </a:avLst>
            </a:prstGeom>
            <a:solidFill>
              <a:srgbClr val="66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십자형 27"/>
            <p:cNvSpPr/>
            <p:nvPr/>
          </p:nvSpPr>
          <p:spPr>
            <a:xfrm>
              <a:off x="8924028" y="1492618"/>
              <a:ext cx="142462" cy="142462"/>
            </a:xfrm>
            <a:prstGeom prst="plus">
              <a:avLst>
                <a:gd name="adj" fmla="val 37403"/>
              </a:avLst>
            </a:prstGeom>
            <a:solidFill>
              <a:srgbClr val="66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/>
            <p:cNvSpPr/>
            <p:nvPr/>
          </p:nvSpPr>
          <p:spPr>
            <a:xfrm>
              <a:off x="9504043" y="949993"/>
              <a:ext cx="114300" cy="114300"/>
            </a:xfrm>
            <a:prstGeom prst="ellipse">
              <a:avLst/>
            </a:prstGeom>
            <a:solidFill>
              <a:srgbClr val="66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1" name="직선 연결선 30"/>
            <p:cNvCxnSpPr/>
            <p:nvPr/>
          </p:nvCxnSpPr>
          <p:spPr>
            <a:xfrm>
              <a:off x="8480969" y="524915"/>
              <a:ext cx="1263106" cy="1280073"/>
            </a:xfrm>
            <a:prstGeom prst="line">
              <a:avLst/>
            </a:prstGeom>
            <a:ln w="2857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그룹 57"/>
          <p:cNvGrpSpPr/>
          <p:nvPr/>
        </p:nvGrpSpPr>
        <p:grpSpPr>
          <a:xfrm>
            <a:off x="7154384" y="1862684"/>
            <a:ext cx="1484733" cy="1440000"/>
            <a:chOff x="6676429" y="1893519"/>
            <a:chExt cx="1484733" cy="1440000"/>
          </a:xfrm>
        </p:grpSpPr>
        <p:cxnSp>
          <p:nvCxnSpPr>
            <p:cNvPr id="46" name="직선 연결선 45"/>
            <p:cNvCxnSpPr/>
            <p:nvPr/>
          </p:nvCxnSpPr>
          <p:spPr>
            <a:xfrm flipH="1">
              <a:off x="6676429" y="2021067"/>
              <a:ext cx="1432521" cy="1151626"/>
            </a:xfrm>
            <a:prstGeom prst="line">
              <a:avLst/>
            </a:prstGeom>
            <a:ln w="2857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화살표 연결선 33"/>
            <p:cNvCxnSpPr/>
            <p:nvPr/>
          </p:nvCxnSpPr>
          <p:spPr>
            <a:xfrm flipV="1">
              <a:off x="6961737" y="1893519"/>
              <a:ext cx="0" cy="144000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직선 화살표 연결선 34"/>
            <p:cNvCxnSpPr/>
            <p:nvPr/>
          </p:nvCxnSpPr>
          <p:spPr>
            <a:xfrm rot="5400000" flipV="1">
              <a:off x="7441162" y="2307814"/>
              <a:ext cx="0" cy="144000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타원 35"/>
            <p:cNvSpPr/>
            <p:nvPr/>
          </p:nvSpPr>
          <p:spPr>
            <a:xfrm>
              <a:off x="7104655" y="2631234"/>
              <a:ext cx="114300" cy="114300"/>
            </a:xfrm>
            <a:prstGeom prst="ellipse">
              <a:avLst/>
            </a:prstGeom>
            <a:solidFill>
              <a:srgbClr val="66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타원 37"/>
            <p:cNvSpPr/>
            <p:nvPr/>
          </p:nvSpPr>
          <p:spPr>
            <a:xfrm>
              <a:off x="7906456" y="1943765"/>
              <a:ext cx="114300" cy="114300"/>
            </a:xfrm>
            <a:prstGeom prst="ellipse">
              <a:avLst/>
            </a:prstGeom>
            <a:solidFill>
              <a:srgbClr val="66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타원 38"/>
            <p:cNvSpPr/>
            <p:nvPr/>
          </p:nvSpPr>
          <p:spPr>
            <a:xfrm>
              <a:off x="7263369" y="2500120"/>
              <a:ext cx="114300" cy="114300"/>
            </a:xfrm>
            <a:prstGeom prst="ellipse">
              <a:avLst/>
            </a:prstGeom>
            <a:solidFill>
              <a:srgbClr val="66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타원 39"/>
            <p:cNvSpPr/>
            <p:nvPr/>
          </p:nvSpPr>
          <p:spPr>
            <a:xfrm>
              <a:off x="7128893" y="2825786"/>
              <a:ext cx="114300" cy="114300"/>
            </a:xfrm>
            <a:prstGeom prst="ellipse">
              <a:avLst/>
            </a:prstGeom>
            <a:solidFill>
              <a:srgbClr val="66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타원 44"/>
            <p:cNvSpPr/>
            <p:nvPr/>
          </p:nvSpPr>
          <p:spPr>
            <a:xfrm>
              <a:off x="7320519" y="2639611"/>
              <a:ext cx="114300" cy="114300"/>
            </a:xfrm>
            <a:prstGeom prst="ellipse">
              <a:avLst/>
            </a:prstGeom>
            <a:solidFill>
              <a:srgbClr val="66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타원 51"/>
            <p:cNvSpPr/>
            <p:nvPr/>
          </p:nvSpPr>
          <p:spPr>
            <a:xfrm>
              <a:off x="7714734" y="2275626"/>
              <a:ext cx="114300" cy="114300"/>
            </a:xfrm>
            <a:prstGeom prst="ellipse">
              <a:avLst/>
            </a:prstGeom>
            <a:solidFill>
              <a:srgbClr val="66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타원 52"/>
            <p:cNvSpPr/>
            <p:nvPr/>
          </p:nvSpPr>
          <p:spPr>
            <a:xfrm>
              <a:off x="7697269" y="2073598"/>
              <a:ext cx="114300" cy="114300"/>
            </a:xfrm>
            <a:prstGeom prst="ellipse">
              <a:avLst/>
            </a:prstGeom>
            <a:solidFill>
              <a:srgbClr val="66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타원 53"/>
            <p:cNvSpPr/>
            <p:nvPr/>
          </p:nvSpPr>
          <p:spPr>
            <a:xfrm>
              <a:off x="7528976" y="2425089"/>
              <a:ext cx="114300" cy="114300"/>
            </a:xfrm>
            <a:prstGeom prst="ellipse">
              <a:avLst/>
            </a:prstGeom>
            <a:solidFill>
              <a:srgbClr val="66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타원 54"/>
            <p:cNvSpPr/>
            <p:nvPr/>
          </p:nvSpPr>
          <p:spPr>
            <a:xfrm>
              <a:off x="7963606" y="2210129"/>
              <a:ext cx="114300" cy="114300"/>
            </a:xfrm>
            <a:prstGeom prst="ellipse">
              <a:avLst/>
            </a:prstGeom>
            <a:solidFill>
              <a:srgbClr val="66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8" name="그룹 87"/>
          <p:cNvGrpSpPr/>
          <p:nvPr/>
        </p:nvGrpSpPr>
        <p:grpSpPr>
          <a:xfrm>
            <a:off x="10088488" y="2935043"/>
            <a:ext cx="1824670" cy="1705778"/>
            <a:chOff x="8852626" y="2126400"/>
            <a:chExt cx="1824670" cy="1705778"/>
          </a:xfrm>
        </p:grpSpPr>
        <p:cxnSp>
          <p:nvCxnSpPr>
            <p:cNvPr id="60" name="직선 화살표 연결선 59"/>
            <p:cNvCxnSpPr/>
            <p:nvPr/>
          </p:nvCxnSpPr>
          <p:spPr>
            <a:xfrm flipV="1">
              <a:off x="9477871" y="2347849"/>
              <a:ext cx="0" cy="144000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직선 화살표 연결선 60"/>
            <p:cNvCxnSpPr/>
            <p:nvPr/>
          </p:nvCxnSpPr>
          <p:spPr>
            <a:xfrm rot="5400000" flipV="1">
              <a:off x="9957296" y="2762144"/>
              <a:ext cx="0" cy="144000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타원 61"/>
            <p:cNvSpPr/>
            <p:nvPr/>
          </p:nvSpPr>
          <p:spPr>
            <a:xfrm>
              <a:off x="10090555" y="2701323"/>
              <a:ext cx="114300" cy="114300"/>
            </a:xfrm>
            <a:prstGeom prst="ellipse">
              <a:avLst/>
            </a:prstGeom>
            <a:solidFill>
              <a:srgbClr val="66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타원 63"/>
            <p:cNvSpPr/>
            <p:nvPr/>
          </p:nvSpPr>
          <p:spPr>
            <a:xfrm>
              <a:off x="10020434" y="2473629"/>
              <a:ext cx="114300" cy="114300"/>
            </a:xfrm>
            <a:prstGeom prst="ellipse">
              <a:avLst/>
            </a:prstGeom>
            <a:solidFill>
              <a:srgbClr val="66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타원 64"/>
            <p:cNvSpPr/>
            <p:nvPr/>
          </p:nvSpPr>
          <p:spPr>
            <a:xfrm>
              <a:off x="10336123" y="2563609"/>
              <a:ext cx="114300" cy="114300"/>
            </a:xfrm>
            <a:prstGeom prst="ellipse">
              <a:avLst/>
            </a:prstGeom>
            <a:solidFill>
              <a:srgbClr val="66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타원 65"/>
            <p:cNvSpPr/>
            <p:nvPr/>
          </p:nvSpPr>
          <p:spPr>
            <a:xfrm>
              <a:off x="10252008" y="2968475"/>
              <a:ext cx="114300" cy="114300"/>
            </a:xfrm>
            <a:prstGeom prst="ellipse">
              <a:avLst/>
            </a:prstGeom>
            <a:solidFill>
              <a:srgbClr val="66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타원 70"/>
            <p:cNvSpPr/>
            <p:nvPr/>
          </p:nvSpPr>
          <p:spPr>
            <a:xfrm>
              <a:off x="10320514" y="2758473"/>
              <a:ext cx="114300" cy="114300"/>
            </a:xfrm>
            <a:prstGeom prst="ellipse">
              <a:avLst/>
            </a:prstGeom>
            <a:solidFill>
              <a:srgbClr val="66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타원 72"/>
            <p:cNvSpPr/>
            <p:nvPr/>
          </p:nvSpPr>
          <p:spPr>
            <a:xfrm>
              <a:off x="9313335" y="2889584"/>
              <a:ext cx="114300" cy="114300"/>
            </a:xfrm>
            <a:prstGeom prst="ellipse">
              <a:avLst/>
            </a:prstGeom>
            <a:solidFill>
              <a:srgbClr val="66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타원 73"/>
            <p:cNvSpPr/>
            <p:nvPr/>
          </p:nvSpPr>
          <p:spPr>
            <a:xfrm>
              <a:off x="9261247" y="3035225"/>
              <a:ext cx="114300" cy="114300"/>
            </a:xfrm>
            <a:prstGeom prst="ellipse">
              <a:avLst/>
            </a:prstGeom>
            <a:solidFill>
              <a:srgbClr val="66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타원 74"/>
            <p:cNvSpPr/>
            <p:nvPr/>
          </p:nvSpPr>
          <p:spPr>
            <a:xfrm>
              <a:off x="9484946" y="3150789"/>
              <a:ext cx="114300" cy="114300"/>
            </a:xfrm>
            <a:prstGeom prst="ellipse">
              <a:avLst/>
            </a:prstGeom>
            <a:solidFill>
              <a:srgbClr val="66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타원 75"/>
            <p:cNvSpPr/>
            <p:nvPr/>
          </p:nvSpPr>
          <p:spPr>
            <a:xfrm>
              <a:off x="9408746" y="3367844"/>
              <a:ext cx="114300" cy="114300"/>
            </a:xfrm>
            <a:prstGeom prst="ellipse">
              <a:avLst/>
            </a:prstGeom>
            <a:solidFill>
              <a:srgbClr val="66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타원 76"/>
            <p:cNvSpPr/>
            <p:nvPr/>
          </p:nvSpPr>
          <p:spPr>
            <a:xfrm>
              <a:off x="9223391" y="3259317"/>
              <a:ext cx="114300" cy="114300"/>
            </a:xfrm>
            <a:prstGeom prst="ellipse">
              <a:avLst/>
            </a:prstGeom>
            <a:solidFill>
              <a:srgbClr val="66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타원 77"/>
            <p:cNvSpPr/>
            <p:nvPr/>
          </p:nvSpPr>
          <p:spPr>
            <a:xfrm>
              <a:off x="9884463" y="3491169"/>
              <a:ext cx="114300" cy="114300"/>
            </a:xfrm>
            <a:prstGeom prst="ellipse">
              <a:avLst/>
            </a:prstGeom>
            <a:solidFill>
              <a:srgbClr val="66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타원 78"/>
            <p:cNvSpPr/>
            <p:nvPr/>
          </p:nvSpPr>
          <p:spPr>
            <a:xfrm>
              <a:off x="9484946" y="3150789"/>
              <a:ext cx="114300" cy="114300"/>
            </a:xfrm>
            <a:prstGeom prst="ellipse">
              <a:avLst/>
            </a:prstGeom>
            <a:solidFill>
              <a:srgbClr val="66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타원 79"/>
            <p:cNvSpPr/>
            <p:nvPr/>
          </p:nvSpPr>
          <p:spPr>
            <a:xfrm>
              <a:off x="9991555" y="3253544"/>
              <a:ext cx="114300" cy="114300"/>
            </a:xfrm>
            <a:prstGeom prst="ellipse">
              <a:avLst/>
            </a:prstGeom>
            <a:solidFill>
              <a:srgbClr val="66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타원 80"/>
            <p:cNvSpPr/>
            <p:nvPr/>
          </p:nvSpPr>
          <p:spPr>
            <a:xfrm>
              <a:off x="10157321" y="3555179"/>
              <a:ext cx="114300" cy="114300"/>
            </a:xfrm>
            <a:prstGeom prst="ellipse">
              <a:avLst/>
            </a:prstGeom>
            <a:solidFill>
              <a:srgbClr val="66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타원 81"/>
            <p:cNvSpPr/>
            <p:nvPr/>
          </p:nvSpPr>
          <p:spPr>
            <a:xfrm rot="3155023">
              <a:off x="9799939" y="2405950"/>
              <a:ext cx="904141" cy="652062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타원 82"/>
            <p:cNvSpPr/>
            <p:nvPr/>
          </p:nvSpPr>
          <p:spPr>
            <a:xfrm rot="19349763">
              <a:off x="9725817" y="3165138"/>
              <a:ext cx="695945" cy="652062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타원 83"/>
            <p:cNvSpPr/>
            <p:nvPr/>
          </p:nvSpPr>
          <p:spPr>
            <a:xfrm rot="3155023">
              <a:off x="8997107" y="2885155"/>
              <a:ext cx="783730" cy="649355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10252008" y="2126400"/>
              <a:ext cx="30502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endParaRPr lang="ko-KR" altLang="en-US" sz="12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10309158" y="3555179"/>
              <a:ext cx="30502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  <a:endParaRPr lang="ko-KR" altLang="en-US" sz="12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8852626" y="2734273"/>
              <a:ext cx="30502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  <a:endParaRPr lang="ko-KR" altLang="en-US" sz="12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52" name="그룹 151"/>
          <p:cNvGrpSpPr/>
          <p:nvPr/>
        </p:nvGrpSpPr>
        <p:grpSpPr>
          <a:xfrm>
            <a:off x="8092715" y="5418000"/>
            <a:ext cx="1615024" cy="1440000"/>
            <a:chOff x="7139052" y="5515945"/>
            <a:chExt cx="1615024" cy="1440000"/>
          </a:xfrm>
        </p:grpSpPr>
        <p:cxnSp>
          <p:nvCxnSpPr>
            <p:cNvPr id="114" name="직선 화살표 연결선 113"/>
            <p:cNvCxnSpPr/>
            <p:nvPr/>
          </p:nvCxnSpPr>
          <p:spPr>
            <a:xfrm flipV="1">
              <a:off x="7554651" y="5515945"/>
              <a:ext cx="0" cy="144000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5" name="직선 화살표 연결선 114"/>
            <p:cNvCxnSpPr/>
            <p:nvPr/>
          </p:nvCxnSpPr>
          <p:spPr>
            <a:xfrm rot="5400000" flipV="1">
              <a:off x="8034076" y="5930240"/>
              <a:ext cx="0" cy="144000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5" name="직선 화살표 연결선 124"/>
            <p:cNvCxnSpPr/>
            <p:nvPr/>
          </p:nvCxnSpPr>
          <p:spPr>
            <a:xfrm rot="2700000" flipV="1">
              <a:off x="7859052" y="5635057"/>
              <a:ext cx="0" cy="144000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6" name="타원 125"/>
            <p:cNvSpPr/>
            <p:nvPr/>
          </p:nvSpPr>
          <p:spPr>
            <a:xfrm>
              <a:off x="8146255" y="5861538"/>
              <a:ext cx="114300" cy="114300"/>
            </a:xfrm>
            <a:prstGeom prst="ellipse">
              <a:avLst/>
            </a:prstGeom>
            <a:solidFill>
              <a:srgbClr val="66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타원 127"/>
            <p:cNvSpPr/>
            <p:nvPr/>
          </p:nvSpPr>
          <p:spPr>
            <a:xfrm>
              <a:off x="7763350" y="6241134"/>
              <a:ext cx="114300" cy="114300"/>
            </a:xfrm>
            <a:prstGeom prst="ellipse">
              <a:avLst/>
            </a:prstGeom>
            <a:solidFill>
              <a:srgbClr val="66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" name="타원 128"/>
            <p:cNvSpPr/>
            <p:nvPr/>
          </p:nvSpPr>
          <p:spPr>
            <a:xfrm>
              <a:off x="8393257" y="5941072"/>
              <a:ext cx="114300" cy="114300"/>
            </a:xfrm>
            <a:prstGeom prst="ellipse">
              <a:avLst/>
            </a:prstGeom>
            <a:solidFill>
              <a:srgbClr val="66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타원 129"/>
            <p:cNvSpPr/>
            <p:nvPr/>
          </p:nvSpPr>
          <p:spPr>
            <a:xfrm>
              <a:off x="7940479" y="6223967"/>
              <a:ext cx="114300" cy="114300"/>
            </a:xfrm>
            <a:prstGeom prst="ellipse">
              <a:avLst/>
            </a:prstGeom>
            <a:solidFill>
              <a:srgbClr val="66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타원 130"/>
            <p:cNvSpPr/>
            <p:nvPr/>
          </p:nvSpPr>
          <p:spPr>
            <a:xfrm>
              <a:off x="7940479" y="6019597"/>
              <a:ext cx="114300" cy="114300"/>
            </a:xfrm>
            <a:prstGeom prst="ellipse">
              <a:avLst/>
            </a:prstGeom>
            <a:solidFill>
              <a:srgbClr val="66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타원 131"/>
            <p:cNvSpPr/>
            <p:nvPr/>
          </p:nvSpPr>
          <p:spPr>
            <a:xfrm>
              <a:off x="8062138" y="6022287"/>
              <a:ext cx="114300" cy="114300"/>
            </a:xfrm>
            <a:prstGeom prst="ellipse">
              <a:avLst/>
            </a:prstGeom>
            <a:solidFill>
              <a:srgbClr val="66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" name="타원 132"/>
            <p:cNvSpPr/>
            <p:nvPr/>
          </p:nvSpPr>
          <p:spPr>
            <a:xfrm>
              <a:off x="8187946" y="6149563"/>
              <a:ext cx="114300" cy="114300"/>
            </a:xfrm>
            <a:prstGeom prst="ellipse">
              <a:avLst/>
            </a:prstGeom>
            <a:solidFill>
              <a:srgbClr val="66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타원 133"/>
            <p:cNvSpPr/>
            <p:nvPr/>
          </p:nvSpPr>
          <p:spPr>
            <a:xfrm>
              <a:off x="7985488" y="6353309"/>
              <a:ext cx="114300" cy="114300"/>
            </a:xfrm>
            <a:prstGeom prst="ellipse">
              <a:avLst/>
            </a:prstGeom>
            <a:solidFill>
              <a:srgbClr val="66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5" name="직사각형 134"/>
            <p:cNvSpPr/>
            <p:nvPr/>
          </p:nvSpPr>
          <p:spPr>
            <a:xfrm>
              <a:off x="7694261" y="5881231"/>
              <a:ext cx="837773" cy="543264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prstDash val="sysDash"/>
            </a:ln>
            <a:scene3d>
              <a:camera prst="isometricTopUp">
                <a:rot lat="19200000" lon="20400000" rev="3609745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1" name="그룹 150"/>
          <p:cNvGrpSpPr/>
          <p:nvPr/>
        </p:nvGrpSpPr>
        <p:grpSpPr>
          <a:xfrm>
            <a:off x="10135253" y="5418000"/>
            <a:ext cx="1440000" cy="1440000"/>
            <a:chOff x="9133489" y="5386578"/>
            <a:chExt cx="1440000" cy="1440000"/>
          </a:xfrm>
        </p:grpSpPr>
        <p:cxnSp>
          <p:nvCxnSpPr>
            <p:cNvPr id="136" name="직선 화살표 연결선 135"/>
            <p:cNvCxnSpPr/>
            <p:nvPr/>
          </p:nvCxnSpPr>
          <p:spPr>
            <a:xfrm flipV="1">
              <a:off x="9374064" y="5386578"/>
              <a:ext cx="0" cy="144000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7" name="직선 화살표 연결선 136"/>
            <p:cNvCxnSpPr/>
            <p:nvPr/>
          </p:nvCxnSpPr>
          <p:spPr>
            <a:xfrm rot="5400000" flipV="1">
              <a:off x="9853489" y="5800873"/>
              <a:ext cx="0" cy="144000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48" name="그룹 147"/>
            <p:cNvGrpSpPr/>
            <p:nvPr/>
          </p:nvGrpSpPr>
          <p:grpSpPr>
            <a:xfrm rot="19493957">
              <a:off x="9582763" y="5732171"/>
              <a:ext cx="744207" cy="606071"/>
              <a:chOff x="9582763" y="5732171"/>
              <a:chExt cx="744207" cy="606071"/>
            </a:xfrm>
          </p:grpSpPr>
          <p:sp>
            <p:nvSpPr>
              <p:cNvPr id="139" name="타원 138"/>
              <p:cNvSpPr/>
              <p:nvPr/>
            </p:nvSpPr>
            <p:spPr>
              <a:xfrm>
                <a:off x="9965668" y="5732171"/>
                <a:ext cx="114300" cy="114300"/>
              </a:xfrm>
              <a:prstGeom prst="ellipse">
                <a:avLst/>
              </a:prstGeom>
              <a:solidFill>
                <a:srgbClr val="66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0" name="타원 139"/>
              <p:cNvSpPr/>
              <p:nvPr/>
            </p:nvSpPr>
            <p:spPr>
              <a:xfrm>
                <a:off x="9582763" y="6111767"/>
                <a:ext cx="114300" cy="114300"/>
              </a:xfrm>
              <a:prstGeom prst="ellipse">
                <a:avLst/>
              </a:prstGeom>
              <a:solidFill>
                <a:srgbClr val="66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1" name="타원 140"/>
              <p:cNvSpPr/>
              <p:nvPr/>
            </p:nvSpPr>
            <p:spPr>
              <a:xfrm>
                <a:off x="10212670" y="5811705"/>
                <a:ext cx="114300" cy="114300"/>
              </a:xfrm>
              <a:prstGeom prst="ellipse">
                <a:avLst/>
              </a:prstGeom>
              <a:solidFill>
                <a:srgbClr val="66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2" name="타원 141"/>
              <p:cNvSpPr/>
              <p:nvPr/>
            </p:nvSpPr>
            <p:spPr>
              <a:xfrm>
                <a:off x="9759892" y="6094600"/>
                <a:ext cx="114300" cy="114300"/>
              </a:xfrm>
              <a:prstGeom prst="ellipse">
                <a:avLst/>
              </a:prstGeom>
              <a:solidFill>
                <a:srgbClr val="66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3" name="타원 142"/>
              <p:cNvSpPr/>
              <p:nvPr/>
            </p:nvSpPr>
            <p:spPr>
              <a:xfrm>
                <a:off x="9759892" y="5890230"/>
                <a:ext cx="114300" cy="114300"/>
              </a:xfrm>
              <a:prstGeom prst="ellipse">
                <a:avLst/>
              </a:prstGeom>
              <a:solidFill>
                <a:srgbClr val="66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4" name="타원 143"/>
              <p:cNvSpPr/>
              <p:nvPr/>
            </p:nvSpPr>
            <p:spPr>
              <a:xfrm>
                <a:off x="9881551" y="5892920"/>
                <a:ext cx="114300" cy="114300"/>
              </a:xfrm>
              <a:prstGeom prst="ellipse">
                <a:avLst/>
              </a:prstGeom>
              <a:solidFill>
                <a:srgbClr val="66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5" name="타원 144"/>
              <p:cNvSpPr/>
              <p:nvPr/>
            </p:nvSpPr>
            <p:spPr>
              <a:xfrm>
                <a:off x="10007359" y="6020196"/>
                <a:ext cx="114300" cy="114300"/>
              </a:xfrm>
              <a:prstGeom prst="ellipse">
                <a:avLst/>
              </a:prstGeom>
              <a:solidFill>
                <a:srgbClr val="66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6" name="타원 145"/>
              <p:cNvSpPr/>
              <p:nvPr/>
            </p:nvSpPr>
            <p:spPr>
              <a:xfrm>
                <a:off x="9804901" y="6223942"/>
                <a:ext cx="114300" cy="114300"/>
              </a:xfrm>
              <a:prstGeom prst="ellipse">
                <a:avLst/>
              </a:prstGeom>
              <a:solidFill>
                <a:srgbClr val="66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47" name="직사각형 146"/>
            <p:cNvSpPr/>
            <p:nvPr/>
          </p:nvSpPr>
          <p:spPr>
            <a:xfrm rot="16200000">
              <a:off x="9537016" y="5742590"/>
              <a:ext cx="837773" cy="543264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3" name="오른쪽 화살표 152"/>
          <p:cNvSpPr/>
          <p:nvPr/>
        </p:nvSpPr>
        <p:spPr>
          <a:xfrm>
            <a:off x="9733623" y="5716205"/>
            <a:ext cx="380749" cy="653459"/>
          </a:xfrm>
          <a:prstGeom prst="rightArrow">
            <a:avLst/>
          </a:prstGeom>
          <a:solidFill>
            <a:srgbClr val="FF66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4" name="Picture 2" descr="https://upload.wikimedia.org/wikipedia/commons/thumb/1/1b/Reinforcement_learning_diagram.svg/1280px-Reinforcement_learning_diagram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493" y="5077118"/>
            <a:ext cx="1634172" cy="1579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06477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그룹 117"/>
          <p:cNvGrpSpPr/>
          <p:nvPr/>
        </p:nvGrpSpPr>
        <p:grpSpPr>
          <a:xfrm>
            <a:off x="3122785" y="1750598"/>
            <a:ext cx="2883612" cy="3346706"/>
            <a:chOff x="3122785" y="1750598"/>
            <a:chExt cx="2883612" cy="3346706"/>
          </a:xfrm>
        </p:grpSpPr>
        <p:sp>
          <p:nvSpPr>
            <p:cNvPr id="109" name="직사각형 108"/>
            <p:cNvSpPr/>
            <p:nvPr/>
          </p:nvSpPr>
          <p:spPr>
            <a:xfrm>
              <a:off x="3122785" y="4458476"/>
              <a:ext cx="2880000" cy="6388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직사각형 107"/>
            <p:cNvSpPr/>
            <p:nvPr/>
          </p:nvSpPr>
          <p:spPr>
            <a:xfrm>
              <a:off x="3122785" y="1776299"/>
              <a:ext cx="2880000" cy="62187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직사각형 105"/>
            <p:cNvSpPr/>
            <p:nvPr/>
          </p:nvSpPr>
          <p:spPr>
            <a:xfrm>
              <a:off x="3122785" y="3877110"/>
              <a:ext cx="2880000" cy="295125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직사각형 106"/>
            <p:cNvSpPr/>
            <p:nvPr/>
          </p:nvSpPr>
          <p:spPr>
            <a:xfrm>
              <a:off x="3122785" y="4173319"/>
              <a:ext cx="2880000" cy="29512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직사각형 104"/>
            <p:cNvSpPr/>
            <p:nvPr/>
          </p:nvSpPr>
          <p:spPr>
            <a:xfrm>
              <a:off x="3122785" y="3287020"/>
              <a:ext cx="2880000" cy="29512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직사각형 103"/>
            <p:cNvSpPr/>
            <p:nvPr/>
          </p:nvSpPr>
          <p:spPr>
            <a:xfrm>
              <a:off x="3122785" y="2697648"/>
              <a:ext cx="2880000" cy="29512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직사각형 102"/>
            <p:cNvSpPr/>
            <p:nvPr/>
          </p:nvSpPr>
          <p:spPr>
            <a:xfrm>
              <a:off x="3122785" y="3583229"/>
              <a:ext cx="2880000" cy="295125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직사각형 101"/>
            <p:cNvSpPr/>
            <p:nvPr/>
          </p:nvSpPr>
          <p:spPr>
            <a:xfrm>
              <a:off x="3122785" y="2991804"/>
              <a:ext cx="2880000" cy="295125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직사각형 100"/>
            <p:cNvSpPr/>
            <p:nvPr/>
          </p:nvSpPr>
          <p:spPr>
            <a:xfrm>
              <a:off x="3122785" y="2398539"/>
              <a:ext cx="2880000" cy="29512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" name="직선 화살표 연결선 4"/>
            <p:cNvCxnSpPr/>
            <p:nvPr/>
          </p:nvCxnSpPr>
          <p:spPr>
            <a:xfrm flipV="1">
              <a:off x="4264246" y="1892931"/>
              <a:ext cx="0" cy="285934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직선 화살표 연결선 5"/>
            <p:cNvCxnSpPr/>
            <p:nvPr/>
          </p:nvCxnSpPr>
          <p:spPr>
            <a:xfrm>
              <a:off x="3126397" y="2398540"/>
              <a:ext cx="2880000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>
            <a:xfrm>
              <a:off x="3122785" y="2693664"/>
              <a:ext cx="2880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>
              <a:off x="3122785" y="2988788"/>
              <a:ext cx="2880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>
            <a:xfrm>
              <a:off x="3122785" y="3283912"/>
              <a:ext cx="2880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>
            <a:xfrm>
              <a:off x="3122785" y="3579036"/>
              <a:ext cx="2880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>
            <a:xfrm>
              <a:off x="3122785" y="3874160"/>
              <a:ext cx="2880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3122785" y="4169284"/>
              <a:ext cx="2880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>
              <a:off x="3122785" y="4464406"/>
              <a:ext cx="2880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직선 화살표 연결선 13"/>
            <p:cNvCxnSpPr/>
            <p:nvPr/>
          </p:nvCxnSpPr>
          <p:spPr>
            <a:xfrm>
              <a:off x="3893927" y="2067438"/>
              <a:ext cx="370319" cy="33110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직선 화살표 연결선 15"/>
            <p:cNvCxnSpPr/>
            <p:nvPr/>
          </p:nvCxnSpPr>
          <p:spPr>
            <a:xfrm>
              <a:off x="3229538" y="2398540"/>
              <a:ext cx="0" cy="295124"/>
            </a:xfrm>
            <a:prstGeom prst="straightConnector1">
              <a:avLst/>
            </a:prstGeom>
            <a:ln w="19050">
              <a:headEnd type="arrow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직선 화살표 연결선 16"/>
            <p:cNvCxnSpPr/>
            <p:nvPr/>
          </p:nvCxnSpPr>
          <p:spPr>
            <a:xfrm>
              <a:off x="3233151" y="2693664"/>
              <a:ext cx="0" cy="295124"/>
            </a:xfrm>
            <a:prstGeom prst="straightConnector1">
              <a:avLst/>
            </a:prstGeom>
            <a:ln w="19050">
              <a:headEnd type="arrow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직선 화살표 연결선 18"/>
            <p:cNvCxnSpPr/>
            <p:nvPr/>
          </p:nvCxnSpPr>
          <p:spPr>
            <a:xfrm>
              <a:off x="3233150" y="3276655"/>
              <a:ext cx="0" cy="295124"/>
            </a:xfrm>
            <a:prstGeom prst="straightConnector1">
              <a:avLst/>
            </a:prstGeom>
            <a:ln w="19050">
              <a:headEnd type="arrow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직선 화살표 연결선 19"/>
            <p:cNvCxnSpPr/>
            <p:nvPr/>
          </p:nvCxnSpPr>
          <p:spPr>
            <a:xfrm>
              <a:off x="3233150" y="3579036"/>
              <a:ext cx="0" cy="295124"/>
            </a:xfrm>
            <a:prstGeom prst="straightConnector1">
              <a:avLst/>
            </a:prstGeom>
            <a:ln w="19050">
              <a:headEnd type="arrow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직선 화살표 연결선 20"/>
            <p:cNvCxnSpPr/>
            <p:nvPr/>
          </p:nvCxnSpPr>
          <p:spPr>
            <a:xfrm>
              <a:off x="3229538" y="4169282"/>
              <a:ext cx="0" cy="295124"/>
            </a:xfrm>
            <a:prstGeom prst="straightConnector1">
              <a:avLst/>
            </a:prstGeom>
            <a:ln w="19050">
              <a:headEnd type="arrow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68"/>
                <p:cNvSpPr txBox="1"/>
                <p:nvPr/>
              </p:nvSpPr>
              <p:spPr>
                <a:xfrm>
                  <a:off x="3303979" y="2461464"/>
                  <a:ext cx="131884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29" name="TextBox 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03979" y="2461464"/>
                  <a:ext cx="131884" cy="169277"/>
                </a:xfrm>
                <a:prstGeom prst="rect">
                  <a:avLst/>
                </a:prstGeom>
                <a:blipFill>
                  <a:blip r:embed="rId2"/>
                  <a:stretch>
                    <a:fillRect l="-40909" r="-27273" b="-178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49"/>
                <p:cNvSpPr txBox="1"/>
                <p:nvPr/>
              </p:nvSpPr>
              <p:spPr>
                <a:xfrm>
                  <a:off x="3303979" y="2756588"/>
                  <a:ext cx="128068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30" name="TextBox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03979" y="2756588"/>
                  <a:ext cx="128068" cy="169277"/>
                </a:xfrm>
                <a:prstGeom prst="rect">
                  <a:avLst/>
                </a:prstGeom>
                <a:blipFill>
                  <a:blip r:embed="rId3"/>
                  <a:stretch>
                    <a:fillRect l="-42857" r="-38095" b="-178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51"/>
                <p:cNvSpPr txBox="1"/>
                <p:nvPr/>
              </p:nvSpPr>
              <p:spPr>
                <a:xfrm>
                  <a:off x="3303979" y="3339579"/>
                  <a:ext cx="193384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3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03979" y="3339579"/>
                  <a:ext cx="193384" cy="169277"/>
                </a:xfrm>
                <a:prstGeom prst="rect">
                  <a:avLst/>
                </a:prstGeom>
                <a:blipFill>
                  <a:blip r:embed="rId4"/>
                  <a:stretch>
                    <a:fillRect l="-9375" b="-178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52"/>
                <p:cNvSpPr txBox="1"/>
                <p:nvPr/>
              </p:nvSpPr>
              <p:spPr>
                <a:xfrm>
                  <a:off x="3303979" y="3641960"/>
                  <a:ext cx="275328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3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03979" y="3641960"/>
                  <a:ext cx="275328" cy="169277"/>
                </a:xfrm>
                <a:prstGeom prst="rect">
                  <a:avLst/>
                </a:prstGeom>
                <a:blipFill>
                  <a:blip r:embed="rId5"/>
                  <a:stretch>
                    <a:fillRect l="-17778" r="-8889" b="-178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53"/>
                <p:cNvSpPr txBox="1"/>
                <p:nvPr/>
              </p:nvSpPr>
              <p:spPr>
                <a:xfrm>
                  <a:off x="3303979" y="4232206"/>
                  <a:ext cx="183471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34" name="TextBox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03979" y="4232206"/>
                  <a:ext cx="183471" cy="169277"/>
                </a:xfrm>
                <a:prstGeom prst="rect">
                  <a:avLst/>
                </a:prstGeom>
                <a:blipFill>
                  <a:blip r:embed="rId6"/>
                  <a:stretch>
                    <a:fillRect l="-23333" r="-13333" b="-178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54"/>
                <p:cNvSpPr txBox="1"/>
                <p:nvPr/>
              </p:nvSpPr>
              <p:spPr>
                <a:xfrm>
                  <a:off x="5432403" y="2220931"/>
                  <a:ext cx="326066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0 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sz="1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i="1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altLang="ko-KR" sz="11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3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2403" y="2220931"/>
                  <a:ext cx="326066" cy="169277"/>
                </a:xfrm>
                <a:prstGeom prst="rect">
                  <a:avLst/>
                </a:prstGeom>
                <a:blipFill>
                  <a:blip r:embed="rId7"/>
                  <a:stretch>
                    <a:fillRect l="-9259" r="-5556" b="-2857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73"/>
                <p:cNvSpPr txBox="1"/>
                <p:nvPr/>
              </p:nvSpPr>
              <p:spPr>
                <a:xfrm>
                  <a:off x="3380698" y="1894693"/>
                  <a:ext cx="529265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47" name="TextBox 7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80698" y="1894693"/>
                  <a:ext cx="529265" cy="169277"/>
                </a:xfrm>
                <a:prstGeom prst="rect">
                  <a:avLst/>
                </a:prstGeom>
                <a:blipFill>
                  <a:blip r:embed="rId8"/>
                  <a:stretch>
                    <a:fillRect l="-4651" r="-3488" b="-178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74"/>
                <p:cNvSpPr txBox="1"/>
                <p:nvPr/>
              </p:nvSpPr>
              <p:spPr>
                <a:xfrm>
                  <a:off x="4652441" y="1894693"/>
                  <a:ext cx="608785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𝑟𝐸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48" name="TextBox 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52441" y="1894693"/>
                  <a:ext cx="608785" cy="169277"/>
                </a:xfrm>
                <a:prstGeom prst="rect">
                  <a:avLst/>
                </a:prstGeom>
                <a:blipFill>
                  <a:blip r:embed="rId9"/>
                  <a:stretch>
                    <a:fillRect l="-3000" b="-178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75"/>
                <p:cNvSpPr txBox="1"/>
                <p:nvPr/>
              </p:nvSpPr>
              <p:spPr>
                <a:xfrm>
                  <a:off x="4328804" y="1750598"/>
                  <a:ext cx="92762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49" name="TextBox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28804" y="1750598"/>
                  <a:ext cx="92762" cy="169277"/>
                </a:xfrm>
                <a:prstGeom prst="rect">
                  <a:avLst/>
                </a:prstGeom>
                <a:blipFill>
                  <a:blip r:embed="rId10"/>
                  <a:stretch>
                    <a:fillRect l="-33333" r="-2666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76"/>
                <p:cNvSpPr txBox="1"/>
                <p:nvPr/>
              </p:nvSpPr>
              <p:spPr>
                <a:xfrm>
                  <a:off x="5860878" y="2208462"/>
                  <a:ext cx="94605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50" name="TextBox 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0878" y="2208462"/>
                  <a:ext cx="94605" cy="169277"/>
                </a:xfrm>
                <a:prstGeom prst="rect">
                  <a:avLst/>
                </a:prstGeom>
                <a:blipFill>
                  <a:blip r:embed="rId11"/>
                  <a:stretch>
                    <a:fillRect l="-25000" r="-1875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78"/>
                <p:cNvSpPr txBox="1"/>
                <p:nvPr/>
              </p:nvSpPr>
              <p:spPr>
                <a:xfrm>
                  <a:off x="4668542" y="4807518"/>
                  <a:ext cx="762391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+1 </m:t>
                            </m:r>
                          </m:sub>
                        </m:sSub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52" name="TextBox 7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68542" y="4807518"/>
                  <a:ext cx="762391" cy="169277"/>
                </a:xfrm>
                <a:prstGeom prst="rect">
                  <a:avLst/>
                </a:prstGeom>
                <a:blipFill>
                  <a:blip r:embed="rId12"/>
                  <a:stretch>
                    <a:fillRect l="-3200" r="-1600" b="-2222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95"/>
                <p:cNvSpPr txBox="1"/>
                <p:nvPr/>
              </p:nvSpPr>
              <p:spPr>
                <a:xfrm>
                  <a:off x="4453016" y="3292245"/>
                  <a:ext cx="126577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64" name="TextBox 9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53016" y="3292245"/>
                  <a:ext cx="126577" cy="169277"/>
                </a:xfrm>
                <a:prstGeom prst="rect">
                  <a:avLst/>
                </a:prstGeom>
                <a:blipFill>
                  <a:blip r:embed="rId13"/>
                  <a:stretch>
                    <a:fillRect l="-38095" r="-28571" b="-178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96"/>
                <p:cNvSpPr txBox="1"/>
                <p:nvPr/>
              </p:nvSpPr>
              <p:spPr>
                <a:xfrm>
                  <a:off x="4453016" y="3585761"/>
                  <a:ext cx="282903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65" name="TextBox 9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53016" y="3585761"/>
                  <a:ext cx="282903" cy="169277"/>
                </a:xfrm>
                <a:prstGeom prst="rect">
                  <a:avLst/>
                </a:prstGeom>
                <a:blipFill>
                  <a:blip r:embed="rId14"/>
                  <a:stretch>
                    <a:fillRect l="-14894" r="-8511" b="-178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97"/>
                <p:cNvSpPr txBox="1"/>
                <p:nvPr/>
              </p:nvSpPr>
              <p:spPr>
                <a:xfrm>
                  <a:off x="4453016" y="4168803"/>
                  <a:ext cx="182678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66" name="TextBox 9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53016" y="4168803"/>
                  <a:ext cx="182678" cy="169277"/>
                </a:xfrm>
                <a:prstGeom prst="rect">
                  <a:avLst/>
                </a:prstGeom>
                <a:blipFill>
                  <a:blip r:embed="rId15"/>
                  <a:stretch>
                    <a:fillRect l="-23333" r="-16667" b="-178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Box 99"/>
                <p:cNvSpPr txBox="1"/>
                <p:nvPr/>
              </p:nvSpPr>
              <p:spPr>
                <a:xfrm>
                  <a:off x="4987683" y="3395245"/>
                  <a:ext cx="187675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67" name="TextBox 9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87683" y="3395245"/>
                  <a:ext cx="187675" cy="169277"/>
                </a:xfrm>
                <a:prstGeom prst="rect">
                  <a:avLst/>
                </a:prstGeom>
                <a:blipFill>
                  <a:blip r:embed="rId16"/>
                  <a:stretch>
                    <a:fillRect l="-9677" b="-178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Box 100"/>
                <p:cNvSpPr txBox="1"/>
                <p:nvPr/>
              </p:nvSpPr>
              <p:spPr>
                <a:xfrm>
                  <a:off x="4987683" y="3681710"/>
                  <a:ext cx="301688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68" name="TextBox 10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87683" y="3681710"/>
                  <a:ext cx="301688" cy="169277"/>
                </a:xfrm>
                <a:prstGeom prst="rect">
                  <a:avLst/>
                </a:prstGeom>
                <a:blipFill>
                  <a:blip r:embed="rId17"/>
                  <a:stretch>
                    <a:fillRect l="-10000" r="-4000" b="-178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TextBox 101"/>
                <p:cNvSpPr txBox="1"/>
                <p:nvPr/>
              </p:nvSpPr>
              <p:spPr>
                <a:xfrm>
                  <a:off x="4987683" y="4269191"/>
                  <a:ext cx="172508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69" name="TextBox 10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87683" y="4269191"/>
                  <a:ext cx="172508" cy="169277"/>
                </a:xfrm>
                <a:prstGeom prst="rect">
                  <a:avLst/>
                </a:prstGeom>
                <a:blipFill>
                  <a:blip r:embed="rId18"/>
                  <a:stretch>
                    <a:fillRect l="-28571" r="-17857" b="-178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116"/>
                <p:cNvSpPr txBox="1"/>
                <p:nvPr/>
              </p:nvSpPr>
              <p:spPr>
                <a:xfrm>
                  <a:off x="3178541" y="4807517"/>
                  <a:ext cx="706219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+1 </m:t>
                            </m:r>
                          </m:sub>
                        </m:sSub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72" name="TextBox 1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78541" y="4807517"/>
                  <a:ext cx="706219" cy="169277"/>
                </a:xfrm>
                <a:prstGeom prst="rect">
                  <a:avLst/>
                </a:prstGeom>
                <a:blipFill>
                  <a:blip r:embed="rId19"/>
                  <a:stretch>
                    <a:fillRect b="-2222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TextBox 54"/>
                <p:cNvSpPr txBox="1"/>
                <p:nvPr/>
              </p:nvSpPr>
              <p:spPr>
                <a:xfrm>
                  <a:off x="5432403" y="2490114"/>
                  <a:ext cx="326066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1 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sz="1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i="1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74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2403" y="2490114"/>
                  <a:ext cx="326066" cy="169277"/>
                </a:xfrm>
                <a:prstGeom prst="rect">
                  <a:avLst/>
                </a:prstGeom>
                <a:blipFill>
                  <a:blip r:embed="rId20"/>
                  <a:stretch>
                    <a:fillRect l="-9259" r="-3704" b="-2857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TextBox 54"/>
                <p:cNvSpPr txBox="1"/>
                <p:nvPr/>
              </p:nvSpPr>
              <p:spPr>
                <a:xfrm>
                  <a:off x="5432403" y="2780980"/>
                  <a:ext cx="326066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2 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sz="1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i="1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7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2403" y="2780980"/>
                  <a:ext cx="326066" cy="169277"/>
                </a:xfrm>
                <a:prstGeom prst="rect">
                  <a:avLst/>
                </a:prstGeom>
                <a:blipFill>
                  <a:blip r:embed="rId21"/>
                  <a:stretch>
                    <a:fillRect l="-9259" r="-5556" b="-2857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54"/>
                <p:cNvSpPr txBox="1"/>
                <p:nvPr/>
              </p:nvSpPr>
              <p:spPr>
                <a:xfrm>
                  <a:off x="5432403" y="3372035"/>
                  <a:ext cx="255734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sz="1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i="1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76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2403" y="3372035"/>
                  <a:ext cx="255734" cy="169277"/>
                </a:xfrm>
                <a:prstGeom prst="rect">
                  <a:avLst/>
                </a:prstGeom>
                <a:blipFill>
                  <a:blip r:embed="rId22"/>
                  <a:stretch>
                    <a:fillRect l="-19048" r="-11905" b="-2857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54"/>
                <p:cNvSpPr txBox="1"/>
                <p:nvPr/>
              </p:nvSpPr>
              <p:spPr>
                <a:xfrm>
                  <a:off x="5432403" y="3663284"/>
                  <a:ext cx="517229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+1 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sz="1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i="1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77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2403" y="3663284"/>
                  <a:ext cx="517229" cy="169277"/>
                </a:xfrm>
                <a:prstGeom prst="rect">
                  <a:avLst/>
                </a:prstGeom>
                <a:blipFill>
                  <a:blip r:embed="rId23"/>
                  <a:stretch>
                    <a:fillRect l="-9412" r="-7059" b="-25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Box 54"/>
                <p:cNvSpPr txBox="1"/>
                <p:nvPr/>
              </p:nvSpPr>
              <p:spPr>
                <a:xfrm>
                  <a:off x="5432403" y="4250620"/>
                  <a:ext cx="369892" cy="17492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sz="1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i="1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78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2403" y="4250620"/>
                  <a:ext cx="369892" cy="174920"/>
                </a:xfrm>
                <a:prstGeom prst="rect">
                  <a:avLst/>
                </a:prstGeom>
                <a:blipFill>
                  <a:blip r:embed="rId24"/>
                  <a:stretch>
                    <a:fillRect l="-8197" r="-4918" b="-24138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0" name="직선 화살표 연결선 79"/>
            <p:cNvCxnSpPr/>
            <p:nvPr/>
          </p:nvCxnSpPr>
          <p:spPr>
            <a:xfrm flipV="1">
              <a:off x="4267857" y="2067437"/>
              <a:ext cx="370319" cy="33110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직선 화살표 연결선 80"/>
            <p:cNvCxnSpPr/>
            <p:nvPr/>
          </p:nvCxnSpPr>
          <p:spPr>
            <a:xfrm>
              <a:off x="4274721" y="4473959"/>
              <a:ext cx="370319" cy="33110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직선 화살표 연결선 81"/>
            <p:cNvCxnSpPr/>
            <p:nvPr/>
          </p:nvCxnSpPr>
          <p:spPr>
            <a:xfrm flipV="1">
              <a:off x="3884760" y="4474354"/>
              <a:ext cx="370319" cy="331102"/>
            </a:xfrm>
            <a:prstGeom prst="straightConnector1">
              <a:avLst/>
            </a:prstGeom>
            <a:ln w="19050">
              <a:prstDash val="sys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직선 화살표 연결선 82"/>
            <p:cNvCxnSpPr/>
            <p:nvPr/>
          </p:nvCxnSpPr>
          <p:spPr>
            <a:xfrm>
              <a:off x="4330268" y="3341754"/>
              <a:ext cx="184462" cy="164927"/>
            </a:xfrm>
            <a:prstGeom prst="straightConnector1">
              <a:avLst/>
            </a:prstGeom>
            <a:ln w="12700">
              <a:tailEnd type="stealt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직선 화살표 연결선 84"/>
            <p:cNvCxnSpPr/>
            <p:nvPr/>
          </p:nvCxnSpPr>
          <p:spPr>
            <a:xfrm>
              <a:off x="4330268" y="3644135"/>
              <a:ext cx="184462" cy="164927"/>
            </a:xfrm>
            <a:prstGeom prst="straightConnector1">
              <a:avLst/>
            </a:prstGeom>
            <a:ln w="12700">
              <a:tailEnd type="stealt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직선 화살표 연결선 85"/>
            <p:cNvCxnSpPr/>
            <p:nvPr/>
          </p:nvCxnSpPr>
          <p:spPr>
            <a:xfrm>
              <a:off x="4330268" y="4234381"/>
              <a:ext cx="184462" cy="164927"/>
            </a:xfrm>
            <a:prstGeom prst="straightConnector1">
              <a:avLst/>
            </a:prstGeom>
            <a:ln w="12700">
              <a:tailEnd type="stealt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직선 화살표 연결선 86"/>
            <p:cNvCxnSpPr/>
            <p:nvPr/>
          </p:nvCxnSpPr>
          <p:spPr>
            <a:xfrm flipV="1">
              <a:off x="4831357" y="3341754"/>
              <a:ext cx="184462" cy="164927"/>
            </a:xfrm>
            <a:prstGeom prst="straightConnector1">
              <a:avLst/>
            </a:prstGeom>
            <a:ln w="12700">
              <a:tailEnd type="stealt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직선 화살표 연결선 87"/>
            <p:cNvCxnSpPr/>
            <p:nvPr/>
          </p:nvCxnSpPr>
          <p:spPr>
            <a:xfrm flipV="1">
              <a:off x="4831357" y="3644135"/>
              <a:ext cx="184462" cy="164927"/>
            </a:xfrm>
            <a:prstGeom prst="straightConnector1">
              <a:avLst/>
            </a:prstGeom>
            <a:ln w="12700">
              <a:tailEnd type="stealt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직선 화살표 연결선 88"/>
            <p:cNvCxnSpPr/>
            <p:nvPr/>
          </p:nvCxnSpPr>
          <p:spPr>
            <a:xfrm flipV="1">
              <a:off x="4831357" y="4234381"/>
              <a:ext cx="184462" cy="164927"/>
            </a:xfrm>
            <a:prstGeom prst="straightConnector1">
              <a:avLst/>
            </a:prstGeom>
            <a:ln w="12700">
              <a:tailEnd type="stealt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TextBox 89"/>
                <p:cNvSpPr txBox="1"/>
                <p:nvPr/>
              </p:nvSpPr>
              <p:spPr>
                <a:xfrm>
                  <a:off x="3325775" y="3883328"/>
                  <a:ext cx="15388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90" name="TextBox 8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25775" y="3883328"/>
                  <a:ext cx="153888" cy="276999"/>
                </a:xfrm>
                <a:prstGeom prst="rect">
                  <a:avLst/>
                </a:prstGeom>
                <a:blipFill>
                  <a:blip r:embed="rId25"/>
                  <a:stretch>
                    <a:fillRect l="-24000" r="-28000" b="-1111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TextBox 90"/>
                <p:cNvSpPr txBox="1"/>
                <p:nvPr/>
              </p:nvSpPr>
              <p:spPr>
                <a:xfrm>
                  <a:off x="4474416" y="3883328"/>
                  <a:ext cx="15388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91" name="TextBox 9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74416" y="3883328"/>
                  <a:ext cx="153888" cy="276999"/>
                </a:xfrm>
                <a:prstGeom prst="rect">
                  <a:avLst/>
                </a:prstGeom>
                <a:blipFill>
                  <a:blip r:embed="rId26"/>
                  <a:stretch>
                    <a:fillRect l="-24000" r="-28000" b="-1111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TextBox 91"/>
                <p:cNvSpPr txBox="1"/>
                <p:nvPr/>
              </p:nvSpPr>
              <p:spPr>
                <a:xfrm>
                  <a:off x="5024507" y="3883328"/>
                  <a:ext cx="15388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92" name="TextBox 9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24507" y="3883328"/>
                  <a:ext cx="153888" cy="276999"/>
                </a:xfrm>
                <a:prstGeom prst="rect">
                  <a:avLst/>
                </a:prstGeom>
                <a:blipFill>
                  <a:blip r:embed="rId27"/>
                  <a:stretch>
                    <a:fillRect l="-24000" r="-28000" b="-1111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TextBox 54"/>
                <p:cNvSpPr txBox="1"/>
                <p:nvPr/>
              </p:nvSpPr>
              <p:spPr>
                <a:xfrm>
                  <a:off x="5432403" y="4551503"/>
                  <a:ext cx="291391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0 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sz="1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i="1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altLang="ko-KR" sz="11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93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2403" y="4551503"/>
                  <a:ext cx="291391" cy="169277"/>
                </a:xfrm>
                <a:prstGeom prst="rect">
                  <a:avLst/>
                </a:prstGeom>
                <a:blipFill>
                  <a:blip r:embed="rId28"/>
                  <a:stretch>
                    <a:fillRect l="-16667" r="-12500" b="-2963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TextBox 93"/>
                <p:cNvSpPr txBox="1"/>
                <p:nvPr/>
              </p:nvSpPr>
              <p:spPr>
                <a:xfrm>
                  <a:off x="5518492" y="3883328"/>
                  <a:ext cx="15388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94" name="TextBox 9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18492" y="3883328"/>
                  <a:ext cx="153888" cy="276999"/>
                </a:xfrm>
                <a:prstGeom prst="rect">
                  <a:avLst/>
                </a:prstGeom>
                <a:blipFill>
                  <a:blip r:embed="rId29"/>
                  <a:stretch>
                    <a:fillRect l="-23077" r="-23077" b="-1111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TextBox 94"/>
                <p:cNvSpPr txBox="1"/>
                <p:nvPr/>
              </p:nvSpPr>
              <p:spPr>
                <a:xfrm>
                  <a:off x="3325775" y="2996966"/>
                  <a:ext cx="15388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95" name="TextBox 9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25775" y="2996966"/>
                  <a:ext cx="153888" cy="276999"/>
                </a:xfrm>
                <a:prstGeom prst="rect">
                  <a:avLst/>
                </a:prstGeom>
                <a:blipFill>
                  <a:blip r:embed="rId30"/>
                  <a:stretch>
                    <a:fillRect l="-24000" r="-28000" b="-1111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TextBox 95"/>
                <p:cNvSpPr txBox="1"/>
                <p:nvPr/>
              </p:nvSpPr>
              <p:spPr>
                <a:xfrm>
                  <a:off x="4474416" y="2996966"/>
                  <a:ext cx="15388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96" name="TextBox 9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74416" y="2996966"/>
                  <a:ext cx="153888" cy="276999"/>
                </a:xfrm>
                <a:prstGeom prst="rect">
                  <a:avLst/>
                </a:prstGeom>
                <a:blipFill>
                  <a:blip r:embed="rId31"/>
                  <a:stretch>
                    <a:fillRect l="-24000" r="-28000" b="-1111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TextBox 96"/>
                <p:cNvSpPr txBox="1"/>
                <p:nvPr/>
              </p:nvSpPr>
              <p:spPr>
                <a:xfrm>
                  <a:off x="5024507" y="2996966"/>
                  <a:ext cx="15388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97" name="TextBox 9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24507" y="2996966"/>
                  <a:ext cx="153888" cy="276999"/>
                </a:xfrm>
                <a:prstGeom prst="rect">
                  <a:avLst/>
                </a:prstGeom>
                <a:blipFill>
                  <a:blip r:embed="rId32"/>
                  <a:stretch>
                    <a:fillRect l="-24000" r="-28000" b="-1111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TextBox 97"/>
                <p:cNvSpPr txBox="1"/>
                <p:nvPr/>
              </p:nvSpPr>
              <p:spPr>
                <a:xfrm>
                  <a:off x="5518492" y="2996966"/>
                  <a:ext cx="15388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98" name="TextBox 9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18492" y="2996966"/>
                  <a:ext cx="153888" cy="276999"/>
                </a:xfrm>
                <a:prstGeom prst="rect">
                  <a:avLst/>
                </a:prstGeom>
                <a:blipFill>
                  <a:blip r:embed="rId33"/>
                  <a:stretch>
                    <a:fillRect l="-23077" r="-23077" b="-1111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TextBox 95"/>
                <p:cNvSpPr txBox="1"/>
                <p:nvPr/>
              </p:nvSpPr>
              <p:spPr>
                <a:xfrm>
                  <a:off x="4453016" y="2410857"/>
                  <a:ext cx="126577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110" name="TextBox 9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53016" y="2410857"/>
                  <a:ext cx="126577" cy="169277"/>
                </a:xfrm>
                <a:prstGeom prst="rect">
                  <a:avLst/>
                </a:prstGeom>
                <a:blipFill>
                  <a:blip r:embed="rId34"/>
                  <a:stretch>
                    <a:fillRect l="-38095" r="-42857" b="-178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TextBox 99"/>
                <p:cNvSpPr txBox="1"/>
                <p:nvPr/>
              </p:nvSpPr>
              <p:spPr>
                <a:xfrm>
                  <a:off x="4987683" y="2513857"/>
                  <a:ext cx="187675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111" name="TextBox 9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87683" y="2513857"/>
                  <a:ext cx="187675" cy="169277"/>
                </a:xfrm>
                <a:prstGeom prst="rect">
                  <a:avLst/>
                </a:prstGeom>
                <a:blipFill>
                  <a:blip r:embed="rId35"/>
                  <a:stretch>
                    <a:fillRect l="-16129" r="-3226" b="-178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2" name="직선 화살표 연결선 111"/>
            <p:cNvCxnSpPr/>
            <p:nvPr/>
          </p:nvCxnSpPr>
          <p:spPr>
            <a:xfrm>
              <a:off x="4330268" y="2460366"/>
              <a:ext cx="184462" cy="164927"/>
            </a:xfrm>
            <a:prstGeom prst="straightConnector1">
              <a:avLst/>
            </a:prstGeom>
            <a:ln w="12700">
              <a:tailEnd type="stealt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3" name="직선 화살표 연결선 112"/>
            <p:cNvCxnSpPr/>
            <p:nvPr/>
          </p:nvCxnSpPr>
          <p:spPr>
            <a:xfrm flipV="1">
              <a:off x="4831357" y="2460366"/>
              <a:ext cx="184462" cy="164927"/>
            </a:xfrm>
            <a:prstGeom prst="straightConnector1">
              <a:avLst/>
            </a:prstGeom>
            <a:ln w="12700">
              <a:tailEnd type="stealt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4" name="TextBox 95"/>
                <p:cNvSpPr txBox="1"/>
                <p:nvPr/>
              </p:nvSpPr>
              <p:spPr>
                <a:xfrm>
                  <a:off x="4453016" y="2697646"/>
                  <a:ext cx="126577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114" name="TextBox 9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53016" y="2697646"/>
                  <a:ext cx="126577" cy="169277"/>
                </a:xfrm>
                <a:prstGeom prst="rect">
                  <a:avLst/>
                </a:prstGeom>
                <a:blipFill>
                  <a:blip r:embed="rId36"/>
                  <a:stretch>
                    <a:fillRect l="-38095" r="-47619" b="-2222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TextBox 99"/>
                <p:cNvSpPr txBox="1"/>
                <p:nvPr/>
              </p:nvSpPr>
              <p:spPr>
                <a:xfrm>
                  <a:off x="4987683" y="2800646"/>
                  <a:ext cx="187675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115" name="TextBox 9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87683" y="2800646"/>
                  <a:ext cx="187675" cy="169277"/>
                </a:xfrm>
                <a:prstGeom prst="rect">
                  <a:avLst/>
                </a:prstGeom>
                <a:blipFill>
                  <a:blip r:embed="rId37"/>
                  <a:stretch>
                    <a:fillRect l="-16129" r="-6452" b="-178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6" name="직선 화살표 연결선 115"/>
            <p:cNvCxnSpPr/>
            <p:nvPr/>
          </p:nvCxnSpPr>
          <p:spPr>
            <a:xfrm>
              <a:off x="4330268" y="2747155"/>
              <a:ext cx="184462" cy="164927"/>
            </a:xfrm>
            <a:prstGeom prst="straightConnector1">
              <a:avLst/>
            </a:prstGeom>
            <a:ln w="12700">
              <a:tailEnd type="stealt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7" name="직선 화살표 연결선 116"/>
            <p:cNvCxnSpPr/>
            <p:nvPr/>
          </p:nvCxnSpPr>
          <p:spPr>
            <a:xfrm flipV="1">
              <a:off x="4831357" y="2747155"/>
              <a:ext cx="184462" cy="164927"/>
            </a:xfrm>
            <a:prstGeom prst="straightConnector1">
              <a:avLst/>
            </a:prstGeom>
            <a:ln w="12700">
              <a:tailEnd type="stealt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331048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23850</TotalTime>
  <Words>211</Words>
  <Application>Microsoft Office PowerPoint</Application>
  <PresentationFormat>와이드스크린</PresentationFormat>
  <Paragraphs>188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5" baseType="lpstr">
      <vt:lpstr>Adobe Fan Heiti Std B</vt:lpstr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Jinha</dc:creator>
  <cp:lastModifiedBy>Jonggeon</cp:lastModifiedBy>
  <cp:revision>103</cp:revision>
  <dcterms:created xsi:type="dcterms:W3CDTF">2019-10-08T12:13:41Z</dcterms:created>
  <dcterms:modified xsi:type="dcterms:W3CDTF">2019-11-06T13:15:41Z</dcterms:modified>
</cp:coreProperties>
</file>