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5" r:id="rId26"/>
    <p:sldId id="302" r:id="rId27"/>
    <p:sldId id="303" r:id="rId28"/>
    <p:sldId id="304" r:id="rId29"/>
    <p:sldId id="306" r:id="rId30"/>
    <p:sldId id="266" r:id="rId31"/>
    <p:sldId id="292" r:id="rId32"/>
    <p:sldId id="284" r:id="rId33"/>
    <p:sldId id="285" r:id="rId34"/>
    <p:sldId id="281" r:id="rId35"/>
    <p:sldId id="282" r:id="rId36"/>
    <p:sldId id="283" r:id="rId37"/>
    <p:sldId id="308" r:id="rId38"/>
    <p:sldId id="26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8153" autoAdjust="0"/>
  </p:normalViewPr>
  <p:slideViewPr>
    <p:cSldViewPr snapToGrid="0">
      <p:cViewPr varScale="1">
        <p:scale>
          <a:sx n="102" d="100"/>
          <a:sy n="102" d="100"/>
        </p:scale>
        <p:origin x="19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67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0.png"/><Relationship Id="rId4" Type="http://schemas.openxmlformats.org/officeDocument/2006/relationships/image" Target="../media/image470.png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divide the power into the output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5908834" y="3571402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34" y="3571402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506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</a:t>
            </a:r>
            <a:r>
              <a:rPr lang="en-US" altLang="ko-KR" b="0" dirty="0" smtClean="0">
                <a:cs typeface="Arial" panose="020B0604020202020204" pitchFamily="34" charset="0"/>
              </a:rPr>
              <a:t>step, 570 points)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7521" y="4538712"/>
            <a:ext cx="54832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Band: 275 – 325 um (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 um step, 26 points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21" y="1177302"/>
            <a:ext cx="2509958" cy="18810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942" y="3669696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9" y="819729"/>
            <a:ext cx="3254445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165"/>
            <a:ext cx="2880615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5" y="2074165"/>
            <a:ext cx="2880614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08" y="2074165"/>
            <a:ext cx="288061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25351</TotalTime>
  <Words>873</Words>
  <Application>Microsoft Office PowerPoint</Application>
  <PresentationFormat>화면 슬라이드 쇼(4:3)</PresentationFormat>
  <Paragraphs>324</Paragraphs>
  <Slides>38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269</cp:revision>
  <dcterms:created xsi:type="dcterms:W3CDTF">2019-09-29T18:07:47Z</dcterms:created>
  <dcterms:modified xsi:type="dcterms:W3CDTF">2019-11-06T13:15:45Z</dcterms:modified>
</cp:coreProperties>
</file>