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96" r:id="rId3"/>
    <p:sldId id="297" r:id="rId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574567" y="1978401"/>
            <a:ext cx="39934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20190121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meeting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6007" y="259135"/>
            <a:ext cx="8611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THz Electron Paramagnetic Resonance (EPR)</a:t>
            </a:r>
          </a:p>
        </p:txBody>
      </p:sp>
      <p:pic>
        <p:nvPicPr>
          <p:cNvPr id="1026" name="Picture 2" descr="Splitting of electron spin 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" y="943176"/>
            <a:ext cx="2857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24349" y="1213658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Zeeman effect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2011-Optics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Express-19,25-Measurement of electron paramagnetic resonance using terahertz time-domain spectroscopy (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Kohei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Kozuki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Takeshi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Nagashima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Masanori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Hangyo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19" y="1459773"/>
            <a:ext cx="2520000" cy="2288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00" y="1454381"/>
            <a:ext cx="2520000" cy="2289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406" y="3939215"/>
            <a:ext cx="1681613" cy="1600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08336" y="1086272"/>
            <a:ext cx="5431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Post-etching: wire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가 끊어진 이후에도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etching process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를 진행하는 것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07" y="5594223"/>
            <a:ext cx="8611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average of at least 5 tips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“This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method produces tips in a very controlled and reproducible manner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9751" y="4159257"/>
            <a:ext cx="5051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Two step etching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Coarse etching: 2M KOH, DC 3V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etching: 0.1M KOH, DC 0.5 V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4088" y="2582744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Switch: 500 ns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60177</TotalTime>
  <Words>98</Words>
  <Application>Microsoft Office PowerPoint</Application>
  <PresentationFormat>화면 슬라이드 쇼(4:3)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1136</cp:revision>
  <dcterms:created xsi:type="dcterms:W3CDTF">2018-02-18T11:37:55Z</dcterms:created>
  <dcterms:modified xsi:type="dcterms:W3CDTF">2019-01-20T08:04:56Z</dcterms:modified>
</cp:coreProperties>
</file>