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279" r:id="rId3"/>
    <p:sldId id="281" r:id="rId4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345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5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286025" y="1978401"/>
            <a:ext cx="457048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Zurich</a:t>
            </a:r>
          </a:p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Single Lock-In</a:t>
            </a:r>
            <a:endParaRPr lang="en-US" altLang="ko-KR" sz="5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Lase Week…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0969" y="110876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MATLAB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0968" y="1595283"/>
            <a:ext cx="6481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Algorithm </a:t>
            </a:r>
            <a:r>
              <a:rPr lang="ko-KR" altLang="en-US" dirty="0" smtClean="0"/>
              <a:t>최적 하드웨어 추천은 어려움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License</a:t>
            </a:r>
            <a:r>
              <a:rPr lang="ko-KR" altLang="en-US" dirty="0" smtClean="0"/>
              <a:t>가 학교에서 </a:t>
            </a:r>
            <a:r>
              <a:rPr lang="ko-KR" altLang="en-US" dirty="0" err="1" smtClean="0"/>
              <a:t>제공된것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부가 서비스 권한이 없음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ym typeface="Wingdings" panose="05000000000000000000" pitchFamily="2" charset="2"/>
              </a:rPr>
              <a:t>Consulting Program  </a:t>
            </a:r>
            <a:r>
              <a:rPr lang="ko-KR" altLang="en-US" dirty="0" smtClean="0">
                <a:sym typeface="Wingdings" panose="05000000000000000000" pitchFamily="2" charset="2"/>
              </a:rPr>
              <a:t>비용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8650" y="2875739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Zurich Single Lock In Amp.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969" y="3394792"/>
            <a:ext cx="415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2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Week Plan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75" y="1052890"/>
            <a:ext cx="7715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Zurich Lock-In Amplifier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LabVIEW Programming (Scope module, Noise measure example</a:t>
            </a:r>
            <a:r>
              <a:rPr lang="en-US" altLang="ko-KR" dirty="0"/>
              <a:t> </a:t>
            </a:r>
            <a:r>
              <a:rPr lang="en-US" altLang="ko-KR" dirty="0" smtClean="0"/>
              <a:t>and etc.)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PLL, PID function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701" t="7432" r="1096" b="2528"/>
          <a:stretch/>
        </p:blipFill>
        <p:spPr>
          <a:xfrm>
            <a:off x="0" y="2269331"/>
            <a:ext cx="4547367" cy="324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408" t="8779" r="1030"/>
          <a:stretch/>
        </p:blipFill>
        <p:spPr>
          <a:xfrm>
            <a:off x="4590161" y="2269331"/>
            <a:ext cx="4553839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1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52546</TotalTime>
  <Words>64</Words>
  <Application>Microsoft Office PowerPoint</Application>
  <PresentationFormat>화면 슬라이드 쇼(4:3)</PresentationFormat>
  <Paragraphs>22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DoHero</cp:lastModifiedBy>
  <cp:revision>850</cp:revision>
  <dcterms:created xsi:type="dcterms:W3CDTF">2018-02-18T11:37:55Z</dcterms:created>
  <dcterms:modified xsi:type="dcterms:W3CDTF">2018-05-26T08:51:44Z</dcterms:modified>
</cp:coreProperties>
</file>