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0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6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1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1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5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3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4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9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76E7-F0B1-42EA-9A9F-45381BED305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EF1B-84CC-470D-B047-893CB543A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54620"/>
              </p:ext>
            </p:extLst>
          </p:nvPr>
        </p:nvGraphicFramePr>
        <p:xfrm>
          <a:off x="651164" y="1167939"/>
          <a:ext cx="10889673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3222">
                  <a:extLst>
                    <a:ext uri="{9D8B030D-6E8A-4147-A177-3AD203B41FA5}">
                      <a16:colId xmlns:a16="http://schemas.microsoft.com/office/drawing/2014/main" val="1245798752"/>
                    </a:ext>
                  </a:extLst>
                </a:gridCol>
                <a:gridCol w="2633612">
                  <a:extLst>
                    <a:ext uri="{9D8B030D-6E8A-4147-A177-3AD203B41FA5}">
                      <a16:colId xmlns:a16="http://schemas.microsoft.com/office/drawing/2014/main" val="2320136769"/>
                    </a:ext>
                  </a:extLst>
                </a:gridCol>
                <a:gridCol w="3209617">
                  <a:extLst>
                    <a:ext uri="{9D8B030D-6E8A-4147-A177-3AD203B41FA5}">
                      <a16:colId xmlns:a16="http://schemas.microsoft.com/office/drawing/2014/main" val="1740378943"/>
                    </a:ext>
                  </a:extLst>
                </a:gridCol>
                <a:gridCol w="2523222">
                  <a:extLst>
                    <a:ext uri="{9D8B030D-6E8A-4147-A177-3AD203B41FA5}">
                      <a16:colId xmlns:a16="http://schemas.microsoft.com/office/drawing/2014/main" val="282989351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장비 구입 계획</a:t>
                      </a:r>
                      <a:endParaRPr lang="ko-KR" alt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업체 목록</a:t>
                      </a:r>
                      <a:endParaRPr lang="ko-KR" altLang="en-US" sz="20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담당자</a:t>
                      </a:r>
                      <a:endParaRPr lang="ko-KR" altLang="en-US" sz="20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예상 금액 </a:t>
                      </a:r>
                      <a:r>
                        <a:rPr lang="en-US" altLang="ko-KR" sz="2000" b="1" dirty="0" smtClean="0"/>
                        <a:t>(</a:t>
                      </a:r>
                      <a:r>
                        <a:rPr lang="ko-KR" altLang="en-US" sz="2000" b="1" dirty="0" smtClean="0"/>
                        <a:t>만원</a:t>
                      </a:r>
                      <a:r>
                        <a:rPr lang="en-US" altLang="ko-KR" sz="2000" b="1" dirty="0" smtClean="0"/>
                        <a:t>)</a:t>
                      </a:r>
                      <a:endParaRPr lang="ko-KR" altLang="en-US" sz="20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935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Autocorrelator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APE, </a:t>
                      </a:r>
                      <a:r>
                        <a:rPr lang="en-US" altLang="ko-KR" dirty="0" err="1" smtClean="0"/>
                        <a:t>Thorlabs</a:t>
                      </a:r>
                      <a:endParaRPr lang="en-US" altLang="ko-KR" baseline="0" dirty="0" smtClean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이규석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1,000</a:t>
                      </a:r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434449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Beam</a:t>
                      </a:r>
                      <a:r>
                        <a:rPr lang="en-US" altLang="ko-KR" baseline="0" dirty="0" smtClean="0"/>
                        <a:t> profiler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OPHIR, </a:t>
                      </a:r>
                      <a:r>
                        <a:rPr lang="en-US" altLang="ko-KR" dirty="0" err="1" smtClean="0"/>
                        <a:t>gentec-eo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이규석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6736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Voice coil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Mesaphotonics</a:t>
                      </a:r>
                      <a:r>
                        <a:rPr lang="en-US" altLang="ko-KR" dirty="0" smtClean="0"/>
                        <a:t>, 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임진하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이규석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1,000</a:t>
                      </a:r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55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Nano stage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임진하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1,000</a:t>
                      </a:r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68367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Zurich</a:t>
                      </a:r>
                      <a:r>
                        <a:rPr lang="en-US" altLang="ko-KR" baseline="0" dirty="0" smtClean="0"/>
                        <a:t> LIA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Zurich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이종건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이규석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임진하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1,300</a:t>
                      </a:r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186265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Computer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이종건</a:t>
                      </a:r>
                      <a:endParaRPr lang="ko-KR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19689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총금액</a:t>
                      </a:r>
                      <a:endParaRPr lang="ko-KR" alt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5,000</a:t>
                      </a:r>
                      <a:endParaRPr lang="ko-KR" altLang="en-US" sz="20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3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05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51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LeeGS-NBTP</dc:creator>
  <cp:lastModifiedBy>LeeGS-NBTP</cp:lastModifiedBy>
  <cp:revision>6</cp:revision>
  <cp:lastPrinted>2018-06-20T11:39:50Z</cp:lastPrinted>
  <dcterms:created xsi:type="dcterms:W3CDTF">2018-06-20T11:02:28Z</dcterms:created>
  <dcterms:modified xsi:type="dcterms:W3CDTF">2018-06-20T12:20:10Z</dcterms:modified>
</cp:coreProperties>
</file>