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307" r:id="rId3"/>
    <p:sldId id="304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20190218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Photonics paper research</a:t>
            </a:r>
          </a:p>
          <a:p>
            <a:pPr marL="285750" indent="-285750">
              <a:buFontTx/>
              <a:buChar char="-"/>
            </a:pPr>
            <a:endParaRPr lang="en-US" altLang="ko-KR" sz="2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2017-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PHOTONICS Research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-5,6-Genetically optimized on-chip wideband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ultracompact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reflectors and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Fabry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-Perot cavities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Zejie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Yu,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Haoran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Cui,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Xiankai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Sun)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955" y="4407118"/>
            <a:ext cx="757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 x 18 pixel which is a square of 120nm x 120nm</a:t>
            </a:r>
            <a:endParaRPr lang="en-US" altLang="ko-KR" sz="1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 (n = 3.49), SiO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 = 1.45)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Fabricate: electron-beam lithography followed by plasma etching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Stop requirement: fitness above 0.99 or does not increase for more than 10 generations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5" y="1012566"/>
            <a:ext cx="3898683" cy="31700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09" y="3086233"/>
            <a:ext cx="4641358" cy="1096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574" y="1006900"/>
            <a:ext cx="2723483" cy="18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5315" y="3228945"/>
            <a:ext cx="6533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결과 얻기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63934</TotalTime>
  <Words>94</Words>
  <Application>Microsoft Office PowerPoint</Application>
  <PresentationFormat>화면 슬라이드 쇼(4:3)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1232</cp:revision>
  <dcterms:created xsi:type="dcterms:W3CDTF">2018-02-18T11:37:55Z</dcterms:created>
  <dcterms:modified xsi:type="dcterms:W3CDTF">2019-02-18T10:52:55Z</dcterms:modified>
</cp:coreProperties>
</file>