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94" r:id="rId3"/>
    <p:sldId id="292" r:id="rId4"/>
    <p:sldId id="293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574567" y="1978401"/>
            <a:ext cx="3993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20180716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Lab meeting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146801"/>
            <a:ext cx="2057400" cy="365125"/>
          </a:xfrm>
        </p:spPr>
        <p:txBody>
          <a:bodyPr/>
          <a:lstStyle/>
          <a:p>
            <a:fld id="{EDD93E7F-B437-40E5-8ACB-B79696783EFA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146801"/>
            <a:ext cx="2057400" cy="365125"/>
          </a:xfrm>
        </p:spPr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-20955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LabVIEW Upgrade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79940"/>
              </p:ext>
            </p:extLst>
          </p:nvPr>
        </p:nvGraphicFramePr>
        <p:xfrm>
          <a:off x="202120" y="3054846"/>
          <a:ext cx="87702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523">
                  <a:extLst>
                    <a:ext uri="{9D8B030D-6E8A-4147-A177-3AD203B41FA5}">
                      <a16:colId xmlns:a16="http://schemas.microsoft.com/office/drawing/2014/main" val="4238027619"/>
                    </a:ext>
                  </a:extLst>
                </a:gridCol>
                <a:gridCol w="1853710">
                  <a:extLst>
                    <a:ext uri="{9D8B030D-6E8A-4147-A177-3AD203B41FA5}">
                      <a16:colId xmlns:a16="http://schemas.microsoft.com/office/drawing/2014/main" val="2544105531"/>
                    </a:ext>
                  </a:extLst>
                </a:gridCol>
                <a:gridCol w="3245007">
                  <a:extLst>
                    <a:ext uri="{9D8B030D-6E8A-4147-A177-3AD203B41FA5}">
                      <a16:colId xmlns:a16="http://schemas.microsoft.com/office/drawing/2014/main" val="2524731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품목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￦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VAT </a:t>
                      </a:r>
                      <a:r>
                        <a:rPr lang="ko-KR" altLang="en-US" dirty="0" smtClean="0"/>
                        <a:t>포함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+mn-ea"/>
                        </a:rPr>
                        <a:t>￦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77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year</a:t>
                      </a:r>
                      <a:r>
                        <a:rPr lang="en-US" altLang="ko-KR" baseline="0" dirty="0" smtClean="0"/>
                        <a:t> renewal license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2,414,000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2,655,400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15462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120" y="1002546"/>
            <a:ext cx="683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National Instruments </a:t>
            </a:r>
            <a:r>
              <a:rPr lang="ko-KR" altLang="en-US" dirty="0" smtClean="0"/>
              <a:t>에 현재 </a:t>
            </a:r>
            <a:r>
              <a:rPr lang="en-US" altLang="ko-KR" dirty="0" smtClean="0"/>
              <a:t>license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version upgrade</a:t>
            </a:r>
            <a:r>
              <a:rPr lang="ko-KR" altLang="en-US" dirty="0" smtClean="0"/>
              <a:t>견적서 문의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년간 업데이트 유효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구매 진행중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76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505" t="7676" r="5230" b="3674"/>
          <a:stretch/>
        </p:blipFill>
        <p:spPr>
          <a:xfrm>
            <a:off x="108858" y="822170"/>
            <a:ext cx="8926285" cy="521366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00800" y="794068"/>
            <a:ext cx="2682240" cy="4591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57950" y="866620"/>
            <a:ext cx="711200" cy="40973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57950" y="2282670"/>
            <a:ext cx="1181100" cy="2001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57950" y="3997170"/>
            <a:ext cx="1181100" cy="2001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05750" y="4795275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Tip frequency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05750" y="4988557"/>
            <a:ext cx="1238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</a:t>
            </a:r>
            <a:r>
              <a:rPr lang="en-US" altLang="ko-KR" sz="1000" b="1" dirty="0" smtClean="0"/>
              <a:t>hopper frequency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60178" y="4452413"/>
            <a:ext cx="1129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Phase Lock Range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45334" y="885432"/>
            <a:ext cx="80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Phase Lock</a:t>
            </a:r>
          </a:p>
          <a:p>
            <a:r>
              <a:rPr lang="en-US" altLang="ko-KR" sz="1000" b="1" dirty="0" smtClean="0"/>
              <a:t>Indicator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459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7564" y="2069870"/>
            <a:ext cx="47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Double Lock-in test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SK Hynix </a:t>
            </a:r>
            <a:r>
              <a:rPr lang="ko-KR" altLang="en-US" dirty="0" smtClean="0"/>
              <a:t>최종 발표 </a:t>
            </a:r>
            <a:r>
              <a:rPr lang="en-US" altLang="ko-KR" dirty="0" smtClean="0"/>
              <a:t>(7/27, </a:t>
            </a:r>
            <a:r>
              <a:rPr lang="ko-KR" altLang="en-US" dirty="0" smtClean="0"/>
              <a:t>다음 주 금</a:t>
            </a:r>
            <a:r>
              <a:rPr lang="en-US" altLang="ko-KR" dirty="0" smtClean="0"/>
              <a:t>) PPT </a:t>
            </a:r>
            <a:r>
              <a:rPr lang="ko-KR" altLang="en-US" dirty="0" smtClean="0"/>
              <a:t>준비</a:t>
            </a:r>
            <a:endParaRPr lang="en-US" altLang="ko-KR" dirty="0" smtClean="0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이번 주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55436</TotalTime>
  <Words>81</Words>
  <Application>Microsoft Office PowerPoint</Application>
  <PresentationFormat>화면 슬라이드 쇼(4:3)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1050</cp:revision>
  <dcterms:created xsi:type="dcterms:W3CDTF">2018-02-18T11:37:55Z</dcterms:created>
  <dcterms:modified xsi:type="dcterms:W3CDTF">2018-07-16T12:51:35Z</dcterms:modified>
</cp:coreProperties>
</file>