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74" r:id="rId20"/>
    <p:sldId id="266" r:id="rId21"/>
    <p:sldId id="267" r:id="rId22"/>
    <p:sldId id="268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67171"/>
    <a:srgbClr val="FF7C80"/>
    <a:srgbClr val="FF0066"/>
    <a:srgbClr val="6600FF"/>
    <a:srgbClr val="009999"/>
    <a:srgbClr val="CC6600"/>
    <a:srgbClr val="5F5F5F"/>
    <a:srgbClr val="0000FF"/>
    <a:srgbClr val="30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00" d="100"/>
          <a:sy n="100" d="100"/>
        </p:scale>
        <p:origin x="13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7" Type="http://schemas.openxmlformats.org/officeDocument/2006/relationships/image" Target="../media/image112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emf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83982" y="787494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235941" y="1384990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6" y="64590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3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372177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4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250" y="1"/>
            <a:ext cx="4320000" cy="3275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250" y="3314333"/>
            <a:ext cx="4320000" cy="3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26819</TotalTime>
  <Words>250</Words>
  <Application>Microsoft Office PowerPoint</Application>
  <PresentationFormat>와이드스크린</PresentationFormat>
  <Paragraphs>239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129</cp:revision>
  <dcterms:created xsi:type="dcterms:W3CDTF">2019-10-08T12:13:41Z</dcterms:created>
  <dcterms:modified xsi:type="dcterms:W3CDTF">2019-11-15T13:01:33Z</dcterms:modified>
</cp:coreProperties>
</file>