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22" r:id="rId2"/>
    <p:sldId id="323" r:id="rId3"/>
    <p:sldId id="324" r:id="rId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Finish preparation of training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  <a:r>
              <a:rPr lang="en-US" altLang="ko-KR" dirty="0"/>
              <a:t> </a:t>
            </a:r>
            <a:r>
              <a:rPr lang="en-US" altLang="ko-KR" dirty="0" smtClean="0"/>
              <a:t>(figure)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Input mode comparison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47" y="3936693"/>
            <a:ext cx="4284000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1" y="1063675"/>
            <a:ext cx="1478898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68" y="1067147"/>
            <a:ext cx="4316804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585" y="2906228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09" y="125539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218" y="1571812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3218" y="195434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77" y="124922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0361" y="124305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440" y="2586079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57950" y="249663"/>
            <a:ext cx="227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</a:t>
            </a:r>
            <a:r>
              <a:rPr lang="en-US" altLang="ko-KR" dirty="0" smtClean="0"/>
              <a:t>20,000</a:t>
            </a:r>
          </a:p>
          <a:p>
            <a:r>
              <a:rPr lang="en-US" altLang="ko-KR" dirty="0"/>
              <a:t>FOM = T</a:t>
            </a:r>
            <a:r>
              <a:rPr lang="en-US" altLang="ko-KR" baseline="-25000" dirty="0"/>
              <a:t>1</a:t>
            </a:r>
            <a:r>
              <a:rPr lang="en-US" altLang="ko-KR" dirty="0"/>
              <a:t>+T</a:t>
            </a:r>
            <a:r>
              <a:rPr lang="en-US" altLang="ko-KR" baseline="-25000" dirty="0"/>
              <a:t>2</a:t>
            </a:r>
            <a:r>
              <a:rPr lang="en-US" altLang="ko-KR" dirty="0"/>
              <a:t>+T</a:t>
            </a:r>
            <a:r>
              <a:rPr lang="en-US" altLang="ko-KR" baseline="-25000" dirty="0"/>
              <a:t>3</a:t>
            </a:r>
            <a:r>
              <a:rPr lang="en-US" altLang="ko-KR" dirty="0"/>
              <a:t> - |R</a:t>
            </a:r>
            <a:r>
              <a:rPr lang="en-US" altLang="ko-KR" dirty="0" smtClean="0"/>
              <a:t>|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3587" y="455965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6352" y="3986207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30" y="3908072"/>
            <a:ext cx="1498089" cy="252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43440" y="5146584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l="3105" t="12726" r="6617" b="4828"/>
          <a:stretch/>
        </p:blipFill>
        <p:spPr>
          <a:xfrm>
            <a:off x="6361659" y="3936693"/>
            <a:ext cx="2749091" cy="21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/>
          <a:srcRect l="3155" t="12648" r="6814" b="4128"/>
          <a:stretch/>
        </p:blipFill>
        <p:spPr>
          <a:xfrm>
            <a:off x="6381780" y="1063675"/>
            <a:ext cx="2708849" cy="21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754" y="69125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22" y="3612463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709" y="416954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577" y="416337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0361" y="415720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585" y="5760126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8585" y="3413760"/>
            <a:ext cx="72357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8974" y="3209655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8974" y="5906828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6144740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994" t="12702" r="5937" b="4616"/>
          <a:stretch/>
        </p:blipFill>
        <p:spPr>
          <a:xfrm>
            <a:off x="2156016" y="4018213"/>
            <a:ext cx="2160000" cy="1597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49" t="13057" r="6691" b="4701"/>
          <a:stretch/>
        </p:blipFill>
        <p:spPr>
          <a:xfrm>
            <a:off x="-3975" y="4014094"/>
            <a:ext cx="2160000" cy="16017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327" t="12733" r="6669" b="4457"/>
          <a:stretch/>
        </p:blipFill>
        <p:spPr>
          <a:xfrm>
            <a:off x="0" y="903550"/>
            <a:ext cx="2160000" cy="17224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684" t="12304" r="5624" b="4793"/>
          <a:stretch/>
        </p:blipFill>
        <p:spPr>
          <a:xfrm>
            <a:off x="2162641" y="903550"/>
            <a:ext cx="2160000" cy="169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723" y="51172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32" y="3691544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77" y="3616038"/>
            <a:ext cx="1374803" cy="14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412" y="3616038"/>
            <a:ext cx="1374931" cy="14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715" y="3616038"/>
            <a:ext cx="1372235" cy="144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8177" y="5056038"/>
            <a:ext cx="1372235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0412" y="5056038"/>
            <a:ext cx="1364062" cy="144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4474" y="5056038"/>
            <a:ext cx="1369550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8176" y="520223"/>
            <a:ext cx="1372235" cy="144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970" y="546796"/>
            <a:ext cx="1375059" cy="144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4588" y="548737"/>
            <a:ext cx="1372368" cy="144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8176" y="1967843"/>
            <a:ext cx="1377760" cy="144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6382" y="1967843"/>
            <a:ext cx="1372235" cy="14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8617" y="1967843"/>
            <a:ext cx="1369412" cy="144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77150" y="47958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77647" y="493926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40898" y="493927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94294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5965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8340898" y="1963582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94294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975965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8363013" y="3620335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590955" y="503025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74018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346076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636755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15144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36755" y="3820650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3615144" y="3820649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14516" y="2687843"/>
            <a:ext cx="961509" cy="901274"/>
            <a:chOff x="-42016" y="2649313"/>
            <a:chExt cx="961509" cy="901274"/>
          </a:xfrm>
        </p:grpSpPr>
        <p:cxnSp>
          <p:nvCxnSpPr>
            <p:cNvPr id="44" name="직선 화살표 연결선 43"/>
            <p:cNvCxnSpPr/>
            <p:nvPr/>
          </p:nvCxnSpPr>
          <p:spPr>
            <a:xfrm flipV="1">
              <a:off x="220636" y="2852943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rot="5400000" flipV="1">
              <a:off x="447534" y="3069074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6841" y="31350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882" y="2649313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y</a:t>
              </a:r>
              <a:endParaRPr lang="ko-KR" altLang="en-US" sz="1200" baseline="30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42016" y="32735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z</a:t>
              </a:r>
              <a:endParaRPr lang="ko-KR" altLang="en-US" sz="1200" baseline="300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34616" y="3207251"/>
              <a:ext cx="178011" cy="178011"/>
              <a:chOff x="134616" y="3207251"/>
              <a:chExt cx="178011" cy="17801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34616" y="3207251"/>
                <a:ext cx="178011" cy="1780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74659" y="3247294"/>
                <a:ext cx="97924" cy="979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76589</TotalTime>
  <Words>89</Words>
  <Application>Microsoft Office PowerPoint</Application>
  <PresentationFormat>화면 슬라이드 쇼(4:3)</PresentationFormat>
  <Paragraphs>56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2083</cp:revision>
  <dcterms:created xsi:type="dcterms:W3CDTF">2018-02-18T11:37:55Z</dcterms:created>
  <dcterms:modified xsi:type="dcterms:W3CDTF">2019-09-10T11:13:57Z</dcterms:modified>
</cp:coreProperties>
</file>