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22" r:id="rId2"/>
    <p:sldId id="324" r:id="rId3"/>
    <p:sldId id="323" r:id="rId4"/>
    <p:sldId id="315" r:id="rId5"/>
    <p:sldId id="317" r:id="rId6"/>
    <p:sldId id="308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06B6D-18AB-4873-96E5-DD9D2EF7735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D3128B0-DB08-4DC6-BDB8-4FAB0331C59A}">
      <dgm:prSet phldrT="[텍스트]"/>
      <dgm:spPr/>
      <dgm:t>
        <a:bodyPr/>
        <a:lstStyle/>
        <a:p>
          <a:pPr latinLnBrk="1"/>
          <a:r>
            <a:rPr lang="en-US" altLang="ko-KR" dirty="0" smtClean="0"/>
            <a:t>Structure</a:t>
          </a:r>
          <a:endParaRPr lang="ko-KR" altLang="en-US" dirty="0"/>
        </a:p>
      </dgm:t>
    </dgm:pt>
    <dgm:pt modelId="{47CDD22C-67BD-45C4-B925-34D2147870F6}" type="parTrans" cxnId="{F2748C60-642C-4BFD-9651-95AC778B3873}">
      <dgm:prSet/>
      <dgm:spPr/>
      <dgm:t>
        <a:bodyPr/>
        <a:lstStyle/>
        <a:p>
          <a:pPr latinLnBrk="1"/>
          <a:endParaRPr lang="ko-KR" altLang="en-US"/>
        </a:p>
      </dgm:t>
    </dgm:pt>
    <dgm:pt modelId="{05649D9F-564D-47F6-93B4-533328871B10}" type="sibTrans" cxnId="{F2748C60-642C-4BFD-9651-95AC778B3873}">
      <dgm:prSet/>
      <dgm:spPr/>
      <dgm:t>
        <a:bodyPr/>
        <a:lstStyle/>
        <a:p>
          <a:pPr latinLnBrk="1"/>
          <a:endParaRPr lang="ko-KR" altLang="en-US"/>
        </a:p>
      </dgm:t>
    </dgm:pt>
    <dgm:pt modelId="{318934D1-6BAE-454B-9C65-21CC22B30C05}">
      <dgm:prSet phldrT="[텍스트]"/>
      <dgm:spPr/>
      <dgm:t>
        <a:bodyPr/>
        <a:lstStyle/>
        <a:p>
          <a:pPr latinLnBrk="1"/>
          <a:r>
            <a:rPr lang="en-US" altLang="ko-KR" dirty="0" smtClean="0"/>
            <a:t>Transfer Matrix</a:t>
          </a:r>
          <a:endParaRPr lang="ko-KR" altLang="en-US" dirty="0"/>
        </a:p>
      </dgm:t>
    </dgm:pt>
    <dgm:pt modelId="{5C44DF3F-2BB8-4424-9902-312C902A152E}" type="parTrans" cxnId="{71078B7C-C96F-431F-B8B8-9D17C146462E}">
      <dgm:prSet/>
      <dgm:spPr/>
      <dgm:t>
        <a:bodyPr/>
        <a:lstStyle/>
        <a:p>
          <a:pPr latinLnBrk="1"/>
          <a:endParaRPr lang="ko-KR" altLang="en-US"/>
        </a:p>
      </dgm:t>
    </dgm:pt>
    <dgm:pt modelId="{D43C45C3-4F3B-41F8-AFAA-5CAE49806178}" type="sibTrans" cxnId="{71078B7C-C96F-431F-B8B8-9D17C146462E}">
      <dgm:prSet/>
      <dgm:spPr/>
      <dgm:t>
        <a:bodyPr/>
        <a:lstStyle/>
        <a:p>
          <a:pPr latinLnBrk="1"/>
          <a:endParaRPr lang="ko-KR" altLang="en-US"/>
        </a:p>
      </dgm:t>
    </dgm:pt>
    <dgm:pt modelId="{25486E7B-B86B-4442-9D00-9C41D41750D5}">
      <dgm:prSet phldrT="[텍스트]"/>
      <dgm:spPr/>
      <dgm:t>
        <a:bodyPr/>
        <a:lstStyle/>
        <a:p>
          <a:pPr latinLnBrk="1"/>
          <a:r>
            <a:rPr lang="en-US" altLang="ko-KR" dirty="0" smtClean="0"/>
            <a:t>Reflectivity</a:t>
          </a:r>
          <a:endParaRPr lang="ko-KR" altLang="en-US" dirty="0"/>
        </a:p>
      </dgm:t>
    </dgm:pt>
    <dgm:pt modelId="{F7E748DB-F5B9-421D-B68E-F026D704BB7D}" type="parTrans" cxnId="{59F97612-314B-4616-A6BA-7B1C548D24B4}">
      <dgm:prSet/>
      <dgm:spPr/>
      <dgm:t>
        <a:bodyPr/>
        <a:lstStyle/>
        <a:p>
          <a:pPr latinLnBrk="1"/>
          <a:endParaRPr lang="ko-KR" altLang="en-US"/>
        </a:p>
      </dgm:t>
    </dgm:pt>
    <dgm:pt modelId="{3896DC83-8CFD-4E12-8444-D1907AF2C6AE}" type="sibTrans" cxnId="{59F97612-314B-4616-A6BA-7B1C548D24B4}">
      <dgm:prSet/>
      <dgm:spPr/>
      <dgm:t>
        <a:bodyPr/>
        <a:lstStyle/>
        <a:p>
          <a:pPr latinLnBrk="1"/>
          <a:endParaRPr lang="ko-KR" altLang="en-US"/>
        </a:p>
      </dgm:t>
    </dgm:pt>
    <dgm:pt modelId="{39A21D46-F8C7-44CA-B118-7EFBF09D7119}">
      <dgm:prSet phldrT="[텍스트]"/>
      <dgm:spPr/>
      <dgm:t>
        <a:bodyPr/>
        <a:lstStyle/>
        <a:p>
          <a:pPr latinLnBrk="1"/>
          <a:r>
            <a:rPr lang="en-US" altLang="ko-KR" dirty="0" smtClean="0"/>
            <a:t>Inverse Design</a:t>
          </a:r>
          <a:endParaRPr lang="ko-KR" altLang="en-US" dirty="0"/>
        </a:p>
      </dgm:t>
    </dgm:pt>
    <dgm:pt modelId="{ADA784AB-F9F6-46FE-8DD8-F4257C906E5A}" type="parTrans" cxnId="{B94C6307-0642-403D-B2FA-32EA62436C7F}">
      <dgm:prSet/>
      <dgm:spPr/>
      <dgm:t>
        <a:bodyPr/>
        <a:lstStyle/>
        <a:p>
          <a:pPr latinLnBrk="1"/>
          <a:endParaRPr lang="ko-KR" altLang="en-US"/>
        </a:p>
      </dgm:t>
    </dgm:pt>
    <dgm:pt modelId="{D2B31983-37A0-4579-9154-E20D6A786584}" type="sibTrans" cxnId="{B94C6307-0642-403D-B2FA-32EA62436C7F}">
      <dgm:prSet/>
      <dgm:spPr/>
      <dgm:t>
        <a:bodyPr/>
        <a:lstStyle/>
        <a:p>
          <a:pPr latinLnBrk="1"/>
          <a:endParaRPr lang="ko-KR" altLang="en-US"/>
        </a:p>
      </dgm:t>
    </dgm:pt>
    <dgm:pt modelId="{FF6830C3-ED27-4DCE-93A6-17F5A2B2FBA0}" type="pres">
      <dgm:prSet presAssocID="{63906B6D-18AB-4873-96E5-DD9D2EF77355}" presName="Name0" presStyleCnt="0">
        <dgm:presLayoutVars>
          <dgm:dir/>
          <dgm:resizeHandles val="exact"/>
        </dgm:presLayoutVars>
      </dgm:prSet>
      <dgm:spPr/>
    </dgm:pt>
    <dgm:pt modelId="{9F3EAA9B-C14F-4152-B1B0-DEB2A9060113}" type="pres">
      <dgm:prSet presAssocID="{7D3128B0-DB08-4DC6-BDB8-4FAB0331C5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1A6500-FDF1-4D00-A8D2-7147050426E4}" type="pres">
      <dgm:prSet presAssocID="{05649D9F-564D-47F6-93B4-533328871B10}" presName="sibTrans" presStyleLbl="sibTrans2D1" presStyleIdx="0" presStyleCnt="3"/>
      <dgm:spPr/>
    </dgm:pt>
    <dgm:pt modelId="{22FFE24F-6B36-430C-A5B3-8E31B0DF503F}" type="pres">
      <dgm:prSet presAssocID="{05649D9F-564D-47F6-93B4-533328871B10}" presName="connectorText" presStyleLbl="sibTrans2D1" presStyleIdx="0" presStyleCnt="3"/>
      <dgm:spPr/>
    </dgm:pt>
    <dgm:pt modelId="{7CF652C5-0CF7-43AC-A97F-6175141B1D1F}" type="pres">
      <dgm:prSet presAssocID="{318934D1-6BAE-454B-9C65-21CC22B30C05}" presName="node" presStyleLbl="node1" presStyleIdx="1" presStyleCnt="4">
        <dgm:presLayoutVars>
          <dgm:bulletEnabled val="1"/>
        </dgm:presLayoutVars>
      </dgm:prSet>
      <dgm:spPr/>
    </dgm:pt>
    <dgm:pt modelId="{2B135DC1-2FDE-4BBE-B650-31B5D3F3D244}" type="pres">
      <dgm:prSet presAssocID="{D43C45C3-4F3B-41F8-AFAA-5CAE49806178}" presName="sibTrans" presStyleLbl="sibTrans2D1" presStyleIdx="1" presStyleCnt="3"/>
      <dgm:spPr/>
    </dgm:pt>
    <dgm:pt modelId="{49E23994-519D-452C-AE69-0C5A6716C683}" type="pres">
      <dgm:prSet presAssocID="{D43C45C3-4F3B-41F8-AFAA-5CAE49806178}" presName="connectorText" presStyleLbl="sibTrans2D1" presStyleIdx="1" presStyleCnt="3"/>
      <dgm:spPr/>
    </dgm:pt>
    <dgm:pt modelId="{9C769085-295B-431C-8E8C-AEE5C77AA33E}" type="pres">
      <dgm:prSet presAssocID="{25486E7B-B86B-4442-9D00-9C41D41750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5B6CF-DE59-46CB-8709-D8DF2DB683FF}" type="pres">
      <dgm:prSet presAssocID="{3896DC83-8CFD-4E12-8444-D1907AF2C6AE}" presName="sibTrans" presStyleLbl="sibTrans2D1" presStyleIdx="2" presStyleCnt="3"/>
      <dgm:spPr/>
    </dgm:pt>
    <dgm:pt modelId="{37667275-1B93-46AC-BD63-8D906ABB9E57}" type="pres">
      <dgm:prSet presAssocID="{3896DC83-8CFD-4E12-8444-D1907AF2C6AE}" presName="connectorText" presStyleLbl="sibTrans2D1" presStyleIdx="2" presStyleCnt="3"/>
      <dgm:spPr/>
    </dgm:pt>
    <dgm:pt modelId="{64389CC2-C033-4A69-9478-740EA6CA4C40}" type="pres">
      <dgm:prSet presAssocID="{39A21D46-F8C7-44CA-B118-7EFBF09D7119}" presName="node" presStyleLbl="node1" presStyleIdx="3" presStyleCnt="4">
        <dgm:presLayoutVars>
          <dgm:bulletEnabled val="1"/>
        </dgm:presLayoutVars>
      </dgm:prSet>
      <dgm:spPr/>
    </dgm:pt>
  </dgm:ptLst>
  <dgm:cxnLst>
    <dgm:cxn modelId="{71078B7C-C96F-431F-B8B8-9D17C146462E}" srcId="{63906B6D-18AB-4873-96E5-DD9D2EF77355}" destId="{318934D1-6BAE-454B-9C65-21CC22B30C05}" srcOrd="1" destOrd="0" parTransId="{5C44DF3F-2BB8-4424-9902-312C902A152E}" sibTransId="{D43C45C3-4F3B-41F8-AFAA-5CAE49806178}"/>
    <dgm:cxn modelId="{743C1E3E-9C74-424B-9B2B-570F0A7C173E}" type="presOf" srcId="{7D3128B0-DB08-4DC6-BDB8-4FAB0331C59A}" destId="{9F3EAA9B-C14F-4152-B1B0-DEB2A9060113}" srcOrd="0" destOrd="0" presId="urn:microsoft.com/office/officeart/2005/8/layout/process1"/>
    <dgm:cxn modelId="{E25B1EDA-784C-4FC5-AF2E-314BC4AB0BC6}" type="presOf" srcId="{D43C45C3-4F3B-41F8-AFAA-5CAE49806178}" destId="{2B135DC1-2FDE-4BBE-B650-31B5D3F3D244}" srcOrd="0" destOrd="0" presId="urn:microsoft.com/office/officeart/2005/8/layout/process1"/>
    <dgm:cxn modelId="{8B3C82EE-1C8C-4E4D-B6EE-4222B074DB45}" type="presOf" srcId="{318934D1-6BAE-454B-9C65-21CC22B30C05}" destId="{7CF652C5-0CF7-43AC-A97F-6175141B1D1F}" srcOrd="0" destOrd="0" presId="urn:microsoft.com/office/officeart/2005/8/layout/process1"/>
    <dgm:cxn modelId="{B94C6307-0642-403D-B2FA-32EA62436C7F}" srcId="{63906B6D-18AB-4873-96E5-DD9D2EF77355}" destId="{39A21D46-F8C7-44CA-B118-7EFBF09D7119}" srcOrd="3" destOrd="0" parTransId="{ADA784AB-F9F6-46FE-8DD8-F4257C906E5A}" sibTransId="{D2B31983-37A0-4579-9154-E20D6A786584}"/>
    <dgm:cxn modelId="{1507120D-FF7C-4C35-963A-26F618CB9D5C}" type="presOf" srcId="{05649D9F-564D-47F6-93B4-533328871B10}" destId="{E91A6500-FDF1-4D00-A8D2-7147050426E4}" srcOrd="0" destOrd="0" presId="urn:microsoft.com/office/officeart/2005/8/layout/process1"/>
    <dgm:cxn modelId="{12CBC1C9-7055-44D5-A880-BD782B20E5BF}" type="presOf" srcId="{3896DC83-8CFD-4E12-8444-D1907AF2C6AE}" destId="{37667275-1B93-46AC-BD63-8D906ABB9E57}" srcOrd="1" destOrd="0" presId="urn:microsoft.com/office/officeart/2005/8/layout/process1"/>
    <dgm:cxn modelId="{0D6395BD-EA21-46D6-9138-9431B80F049E}" type="presOf" srcId="{D43C45C3-4F3B-41F8-AFAA-5CAE49806178}" destId="{49E23994-519D-452C-AE69-0C5A6716C683}" srcOrd="1" destOrd="0" presId="urn:microsoft.com/office/officeart/2005/8/layout/process1"/>
    <dgm:cxn modelId="{BA65FEE7-17FE-4213-809A-BA7288B2F481}" type="presOf" srcId="{3896DC83-8CFD-4E12-8444-D1907AF2C6AE}" destId="{1BA5B6CF-DE59-46CB-8709-D8DF2DB683FF}" srcOrd="0" destOrd="0" presId="urn:microsoft.com/office/officeart/2005/8/layout/process1"/>
    <dgm:cxn modelId="{F2748C60-642C-4BFD-9651-95AC778B3873}" srcId="{63906B6D-18AB-4873-96E5-DD9D2EF77355}" destId="{7D3128B0-DB08-4DC6-BDB8-4FAB0331C59A}" srcOrd="0" destOrd="0" parTransId="{47CDD22C-67BD-45C4-B925-34D2147870F6}" sibTransId="{05649D9F-564D-47F6-93B4-533328871B10}"/>
    <dgm:cxn modelId="{B0E3E64F-D9AB-4F70-8332-432D5FA21EB1}" type="presOf" srcId="{05649D9F-564D-47F6-93B4-533328871B10}" destId="{22FFE24F-6B36-430C-A5B3-8E31B0DF503F}" srcOrd="1" destOrd="0" presId="urn:microsoft.com/office/officeart/2005/8/layout/process1"/>
    <dgm:cxn modelId="{59F97612-314B-4616-A6BA-7B1C548D24B4}" srcId="{63906B6D-18AB-4873-96E5-DD9D2EF77355}" destId="{25486E7B-B86B-4442-9D00-9C41D41750D5}" srcOrd="2" destOrd="0" parTransId="{F7E748DB-F5B9-421D-B68E-F026D704BB7D}" sibTransId="{3896DC83-8CFD-4E12-8444-D1907AF2C6AE}"/>
    <dgm:cxn modelId="{60A41BEF-6D6C-4CD0-A03C-F23687BD2D4A}" type="presOf" srcId="{63906B6D-18AB-4873-96E5-DD9D2EF77355}" destId="{FF6830C3-ED27-4DCE-93A6-17F5A2B2FBA0}" srcOrd="0" destOrd="0" presId="urn:microsoft.com/office/officeart/2005/8/layout/process1"/>
    <dgm:cxn modelId="{FD3527F9-2985-4766-9C3C-96865076E49E}" type="presOf" srcId="{39A21D46-F8C7-44CA-B118-7EFBF09D7119}" destId="{64389CC2-C033-4A69-9478-740EA6CA4C40}" srcOrd="0" destOrd="0" presId="urn:microsoft.com/office/officeart/2005/8/layout/process1"/>
    <dgm:cxn modelId="{7C3F5807-9F0E-40B8-B365-076ED9A155F5}" type="presOf" srcId="{25486E7B-B86B-4442-9D00-9C41D41750D5}" destId="{9C769085-295B-431C-8E8C-AEE5C77AA33E}" srcOrd="0" destOrd="0" presId="urn:microsoft.com/office/officeart/2005/8/layout/process1"/>
    <dgm:cxn modelId="{387A398A-13C3-4ED7-91BE-23ED547EC79F}" type="presParOf" srcId="{FF6830C3-ED27-4DCE-93A6-17F5A2B2FBA0}" destId="{9F3EAA9B-C14F-4152-B1B0-DEB2A9060113}" srcOrd="0" destOrd="0" presId="urn:microsoft.com/office/officeart/2005/8/layout/process1"/>
    <dgm:cxn modelId="{789780CD-10AB-4927-9532-753BA94EA359}" type="presParOf" srcId="{FF6830C3-ED27-4DCE-93A6-17F5A2B2FBA0}" destId="{E91A6500-FDF1-4D00-A8D2-7147050426E4}" srcOrd="1" destOrd="0" presId="urn:microsoft.com/office/officeart/2005/8/layout/process1"/>
    <dgm:cxn modelId="{E91AA205-57F7-442B-831D-E70BC2B20A9A}" type="presParOf" srcId="{E91A6500-FDF1-4D00-A8D2-7147050426E4}" destId="{22FFE24F-6B36-430C-A5B3-8E31B0DF503F}" srcOrd="0" destOrd="0" presId="urn:microsoft.com/office/officeart/2005/8/layout/process1"/>
    <dgm:cxn modelId="{7E4ADB17-AC33-4659-B045-216D5C43C0B2}" type="presParOf" srcId="{FF6830C3-ED27-4DCE-93A6-17F5A2B2FBA0}" destId="{7CF652C5-0CF7-43AC-A97F-6175141B1D1F}" srcOrd="2" destOrd="0" presId="urn:microsoft.com/office/officeart/2005/8/layout/process1"/>
    <dgm:cxn modelId="{75F733C1-5A12-4F6D-AE31-30D9BB1C5BDE}" type="presParOf" srcId="{FF6830C3-ED27-4DCE-93A6-17F5A2B2FBA0}" destId="{2B135DC1-2FDE-4BBE-B650-31B5D3F3D244}" srcOrd="3" destOrd="0" presId="urn:microsoft.com/office/officeart/2005/8/layout/process1"/>
    <dgm:cxn modelId="{9101A17F-AC88-432D-A855-B3E21DFF335A}" type="presParOf" srcId="{2B135DC1-2FDE-4BBE-B650-31B5D3F3D244}" destId="{49E23994-519D-452C-AE69-0C5A6716C683}" srcOrd="0" destOrd="0" presId="urn:microsoft.com/office/officeart/2005/8/layout/process1"/>
    <dgm:cxn modelId="{961BE6D0-F6EF-4F32-9AC8-DD965AF931CB}" type="presParOf" srcId="{FF6830C3-ED27-4DCE-93A6-17F5A2B2FBA0}" destId="{9C769085-295B-431C-8E8C-AEE5C77AA33E}" srcOrd="4" destOrd="0" presId="urn:microsoft.com/office/officeart/2005/8/layout/process1"/>
    <dgm:cxn modelId="{0E6BBEDB-8299-4FE6-B09A-C855C807FF26}" type="presParOf" srcId="{FF6830C3-ED27-4DCE-93A6-17F5A2B2FBA0}" destId="{1BA5B6CF-DE59-46CB-8709-D8DF2DB683FF}" srcOrd="5" destOrd="0" presId="urn:microsoft.com/office/officeart/2005/8/layout/process1"/>
    <dgm:cxn modelId="{F063BE32-EE4B-4901-8239-0CC1948694C3}" type="presParOf" srcId="{1BA5B6CF-DE59-46CB-8709-D8DF2DB683FF}" destId="{37667275-1B93-46AC-BD63-8D906ABB9E57}" srcOrd="0" destOrd="0" presId="urn:microsoft.com/office/officeart/2005/8/layout/process1"/>
    <dgm:cxn modelId="{9DF95130-E636-46D4-B117-F8E9654CB4A1}" type="presParOf" srcId="{FF6830C3-ED27-4DCE-93A6-17F5A2B2FBA0}" destId="{64389CC2-C033-4A69-9478-740EA6CA4C4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06B6D-18AB-4873-96E5-DD9D2EF77355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D3128B0-DB08-4DC6-BDB8-4FAB0331C59A}">
      <dgm:prSet phldrT="[텍스트]"/>
      <dgm:spPr/>
      <dgm:t>
        <a:bodyPr/>
        <a:lstStyle/>
        <a:p>
          <a:pPr latinLnBrk="1"/>
          <a:r>
            <a:rPr lang="en-US" altLang="ko-KR" dirty="0" smtClean="0"/>
            <a:t>Structure</a:t>
          </a:r>
          <a:endParaRPr lang="ko-KR" altLang="en-US" dirty="0"/>
        </a:p>
      </dgm:t>
    </dgm:pt>
    <dgm:pt modelId="{47CDD22C-67BD-45C4-B925-34D2147870F6}" type="parTrans" cxnId="{F2748C60-642C-4BFD-9651-95AC778B3873}">
      <dgm:prSet/>
      <dgm:spPr/>
      <dgm:t>
        <a:bodyPr/>
        <a:lstStyle/>
        <a:p>
          <a:pPr latinLnBrk="1"/>
          <a:endParaRPr lang="ko-KR" altLang="en-US"/>
        </a:p>
      </dgm:t>
    </dgm:pt>
    <dgm:pt modelId="{05649D9F-564D-47F6-93B4-533328871B10}" type="sibTrans" cxnId="{F2748C60-642C-4BFD-9651-95AC778B3873}">
      <dgm:prSet/>
      <dgm:spPr/>
      <dgm:t>
        <a:bodyPr/>
        <a:lstStyle/>
        <a:p>
          <a:pPr latinLnBrk="1"/>
          <a:endParaRPr lang="ko-KR" altLang="en-US"/>
        </a:p>
      </dgm:t>
    </dgm:pt>
    <dgm:pt modelId="{318934D1-6BAE-454B-9C65-21CC22B30C05}">
      <dgm:prSet phldrT="[텍스트]"/>
      <dgm:spPr/>
      <dgm:t>
        <a:bodyPr/>
        <a:lstStyle/>
        <a:p>
          <a:pPr latinLnBrk="1"/>
          <a:r>
            <a:rPr lang="en-US" altLang="ko-KR" dirty="0" smtClean="0"/>
            <a:t>Neural Network</a:t>
          </a:r>
          <a:endParaRPr lang="ko-KR" altLang="en-US" dirty="0"/>
        </a:p>
      </dgm:t>
    </dgm:pt>
    <dgm:pt modelId="{5C44DF3F-2BB8-4424-9902-312C902A152E}" type="parTrans" cxnId="{71078B7C-C96F-431F-B8B8-9D17C146462E}">
      <dgm:prSet/>
      <dgm:spPr/>
      <dgm:t>
        <a:bodyPr/>
        <a:lstStyle/>
        <a:p>
          <a:pPr latinLnBrk="1"/>
          <a:endParaRPr lang="ko-KR" altLang="en-US"/>
        </a:p>
      </dgm:t>
    </dgm:pt>
    <dgm:pt modelId="{D43C45C3-4F3B-41F8-AFAA-5CAE49806178}" type="sibTrans" cxnId="{71078B7C-C96F-431F-B8B8-9D17C146462E}">
      <dgm:prSet/>
      <dgm:spPr/>
      <dgm:t>
        <a:bodyPr/>
        <a:lstStyle/>
        <a:p>
          <a:pPr latinLnBrk="1"/>
          <a:endParaRPr lang="ko-KR" altLang="en-US"/>
        </a:p>
      </dgm:t>
    </dgm:pt>
    <dgm:pt modelId="{25486E7B-B86B-4442-9D00-9C41D41750D5}">
      <dgm:prSet phldrT="[텍스트]"/>
      <dgm:spPr/>
      <dgm:t>
        <a:bodyPr/>
        <a:lstStyle/>
        <a:p>
          <a:pPr latinLnBrk="1"/>
          <a:r>
            <a:rPr lang="en-US" altLang="ko-KR" dirty="0" smtClean="0"/>
            <a:t>Reflectivity</a:t>
          </a:r>
          <a:endParaRPr lang="ko-KR" altLang="en-US" dirty="0"/>
        </a:p>
      </dgm:t>
    </dgm:pt>
    <dgm:pt modelId="{F7E748DB-F5B9-421D-B68E-F026D704BB7D}" type="parTrans" cxnId="{59F97612-314B-4616-A6BA-7B1C548D24B4}">
      <dgm:prSet/>
      <dgm:spPr/>
      <dgm:t>
        <a:bodyPr/>
        <a:lstStyle/>
        <a:p>
          <a:pPr latinLnBrk="1"/>
          <a:endParaRPr lang="ko-KR" altLang="en-US"/>
        </a:p>
      </dgm:t>
    </dgm:pt>
    <dgm:pt modelId="{3896DC83-8CFD-4E12-8444-D1907AF2C6AE}" type="sibTrans" cxnId="{59F97612-314B-4616-A6BA-7B1C548D24B4}">
      <dgm:prSet/>
      <dgm:spPr/>
      <dgm:t>
        <a:bodyPr/>
        <a:lstStyle/>
        <a:p>
          <a:pPr latinLnBrk="1"/>
          <a:endParaRPr lang="ko-KR" altLang="en-US"/>
        </a:p>
      </dgm:t>
    </dgm:pt>
    <dgm:pt modelId="{39A21D46-F8C7-44CA-B118-7EFBF09D7119}">
      <dgm:prSet phldrT="[텍스트]"/>
      <dgm:spPr/>
      <dgm:t>
        <a:bodyPr/>
        <a:lstStyle/>
        <a:p>
          <a:pPr latinLnBrk="1"/>
          <a:r>
            <a:rPr lang="en-US" altLang="ko-KR" dirty="0" smtClean="0"/>
            <a:t>Inverse Design</a:t>
          </a:r>
          <a:endParaRPr lang="ko-KR" altLang="en-US" dirty="0"/>
        </a:p>
      </dgm:t>
    </dgm:pt>
    <dgm:pt modelId="{ADA784AB-F9F6-46FE-8DD8-F4257C906E5A}" type="parTrans" cxnId="{B94C6307-0642-403D-B2FA-32EA62436C7F}">
      <dgm:prSet/>
      <dgm:spPr/>
      <dgm:t>
        <a:bodyPr/>
        <a:lstStyle/>
        <a:p>
          <a:pPr latinLnBrk="1"/>
          <a:endParaRPr lang="ko-KR" altLang="en-US"/>
        </a:p>
      </dgm:t>
    </dgm:pt>
    <dgm:pt modelId="{D2B31983-37A0-4579-9154-E20D6A786584}" type="sibTrans" cxnId="{B94C6307-0642-403D-B2FA-32EA62436C7F}">
      <dgm:prSet/>
      <dgm:spPr/>
      <dgm:t>
        <a:bodyPr/>
        <a:lstStyle/>
        <a:p>
          <a:pPr latinLnBrk="1"/>
          <a:endParaRPr lang="ko-KR" altLang="en-US"/>
        </a:p>
      </dgm:t>
    </dgm:pt>
    <dgm:pt modelId="{FF6830C3-ED27-4DCE-93A6-17F5A2B2FBA0}" type="pres">
      <dgm:prSet presAssocID="{63906B6D-18AB-4873-96E5-DD9D2EF77355}" presName="Name0" presStyleCnt="0">
        <dgm:presLayoutVars>
          <dgm:dir/>
          <dgm:resizeHandles val="exact"/>
        </dgm:presLayoutVars>
      </dgm:prSet>
      <dgm:spPr/>
    </dgm:pt>
    <dgm:pt modelId="{9F3EAA9B-C14F-4152-B1B0-DEB2A9060113}" type="pres">
      <dgm:prSet presAssocID="{7D3128B0-DB08-4DC6-BDB8-4FAB0331C5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1A6500-FDF1-4D00-A8D2-7147050426E4}" type="pres">
      <dgm:prSet presAssocID="{05649D9F-564D-47F6-93B4-533328871B10}" presName="sibTrans" presStyleLbl="sibTrans2D1" presStyleIdx="0" presStyleCnt="3"/>
      <dgm:spPr/>
    </dgm:pt>
    <dgm:pt modelId="{22FFE24F-6B36-430C-A5B3-8E31B0DF503F}" type="pres">
      <dgm:prSet presAssocID="{05649D9F-564D-47F6-93B4-533328871B10}" presName="connectorText" presStyleLbl="sibTrans2D1" presStyleIdx="0" presStyleCnt="3"/>
      <dgm:spPr/>
    </dgm:pt>
    <dgm:pt modelId="{7CF652C5-0CF7-43AC-A97F-6175141B1D1F}" type="pres">
      <dgm:prSet presAssocID="{318934D1-6BAE-454B-9C65-21CC22B30C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35DC1-2FDE-4BBE-B650-31B5D3F3D244}" type="pres">
      <dgm:prSet presAssocID="{D43C45C3-4F3B-41F8-AFAA-5CAE49806178}" presName="sibTrans" presStyleLbl="sibTrans2D1" presStyleIdx="1" presStyleCnt="3"/>
      <dgm:spPr/>
    </dgm:pt>
    <dgm:pt modelId="{49E23994-519D-452C-AE69-0C5A6716C683}" type="pres">
      <dgm:prSet presAssocID="{D43C45C3-4F3B-41F8-AFAA-5CAE49806178}" presName="connectorText" presStyleLbl="sibTrans2D1" presStyleIdx="1" presStyleCnt="3"/>
      <dgm:spPr/>
    </dgm:pt>
    <dgm:pt modelId="{9C769085-295B-431C-8E8C-AEE5C77AA33E}" type="pres">
      <dgm:prSet presAssocID="{25486E7B-B86B-4442-9D00-9C41D41750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5B6CF-DE59-46CB-8709-D8DF2DB683FF}" type="pres">
      <dgm:prSet presAssocID="{3896DC83-8CFD-4E12-8444-D1907AF2C6AE}" presName="sibTrans" presStyleLbl="sibTrans2D1" presStyleIdx="2" presStyleCnt="3"/>
      <dgm:spPr/>
    </dgm:pt>
    <dgm:pt modelId="{37667275-1B93-46AC-BD63-8D906ABB9E57}" type="pres">
      <dgm:prSet presAssocID="{3896DC83-8CFD-4E12-8444-D1907AF2C6AE}" presName="connectorText" presStyleLbl="sibTrans2D1" presStyleIdx="2" presStyleCnt="3"/>
      <dgm:spPr/>
    </dgm:pt>
    <dgm:pt modelId="{64389CC2-C033-4A69-9478-740EA6CA4C40}" type="pres">
      <dgm:prSet presAssocID="{39A21D46-F8C7-44CA-B118-7EFBF09D7119}" presName="node" presStyleLbl="node1" presStyleIdx="3" presStyleCnt="4">
        <dgm:presLayoutVars>
          <dgm:bulletEnabled val="1"/>
        </dgm:presLayoutVars>
      </dgm:prSet>
      <dgm:spPr/>
    </dgm:pt>
  </dgm:ptLst>
  <dgm:cxnLst>
    <dgm:cxn modelId="{71078B7C-C96F-431F-B8B8-9D17C146462E}" srcId="{63906B6D-18AB-4873-96E5-DD9D2EF77355}" destId="{318934D1-6BAE-454B-9C65-21CC22B30C05}" srcOrd="1" destOrd="0" parTransId="{5C44DF3F-2BB8-4424-9902-312C902A152E}" sibTransId="{D43C45C3-4F3B-41F8-AFAA-5CAE49806178}"/>
    <dgm:cxn modelId="{743C1E3E-9C74-424B-9B2B-570F0A7C173E}" type="presOf" srcId="{7D3128B0-DB08-4DC6-BDB8-4FAB0331C59A}" destId="{9F3EAA9B-C14F-4152-B1B0-DEB2A9060113}" srcOrd="0" destOrd="0" presId="urn:microsoft.com/office/officeart/2005/8/layout/process1"/>
    <dgm:cxn modelId="{E25B1EDA-784C-4FC5-AF2E-314BC4AB0BC6}" type="presOf" srcId="{D43C45C3-4F3B-41F8-AFAA-5CAE49806178}" destId="{2B135DC1-2FDE-4BBE-B650-31B5D3F3D244}" srcOrd="0" destOrd="0" presId="urn:microsoft.com/office/officeart/2005/8/layout/process1"/>
    <dgm:cxn modelId="{B94C6307-0642-403D-B2FA-32EA62436C7F}" srcId="{63906B6D-18AB-4873-96E5-DD9D2EF77355}" destId="{39A21D46-F8C7-44CA-B118-7EFBF09D7119}" srcOrd="3" destOrd="0" parTransId="{ADA784AB-F9F6-46FE-8DD8-F4257C906E5A}" sibTransId="{D2B31983-37A0-4579-9154-E20D6A786584}"/>
    <dgm:cxn modelId="{1507120D-FF7C-4C35-963A-26F618CB9D5C}" type="presOf" srcId="{05649D9F-564D-47F6-93B4-533328871B10}" destId="{E91A6500-FDF1-4D00-A8D2-7147050426E4}" srcOrd="0" destOrd="0" presId="urn:microsoft.com/office/officeart/2005/8/layout/process1"/>
    <dgm:cxn modelId="{8B3C82EE-1C8C-4E4D-B6EE-4222B074DB45}" type="presOf" srcId="{318934D1-6BAE-454B-9C65-21CC22B30C05}" destId="{7CF652C5-0CF7-43AC-A97F-6175141B1D1F}" srcOrd="0" destOrd="0" presId="urn:microsoft.com/office/officeart/2005/8/layout/process1"/>
    <dgm:cxn modelId="{12CBC1C9-7055-44D5-A880-BD782B20E5BF}" type="presOf" srcId="{3896DC83-8CFD-4E12-8444-D1907AF2C6AE}" destId="{37667275-1B93-46AC-BD63-8D906ABB9E57}" srcOrd="1" destOrd="0" presId="urn:microsoft.com/office/officeart/2005/8/layout/process1"/>
    <dgm:cxn modelId="{0D6395BD-EA21-46D6-9138-9431B80F049E}" type="presOf" srcId="{D43C45C3-4F3B-41F8-AFAA-5CAE49806178}" destId="{49E23994-519D-452C-AE69-0C5A6716C683}" srcOrd="1" destOrd="0" presId="urn:microsoft.com/office/officeart/2005/8/layout/process1"/>
    <dgm:cxn modelId="{BA65FEE7-17FE-4213-809A-BA7288B2F481}" type="presOf" srcId="{3896DC83-8CFD-4E12-8444-D1907AF2C6AE}" destId="{1BA5B6CF-DE59-46CB-8709-D8DF2DB683FF}" srcOrd="0" destOrd="0" presId="urn:microsoft.com/office/officeart/2005/8/layout/process1"/>
    <dgm:cxn modelId="{F2748C60-642C-4BFD-9651-95AC778B3873}" srcId="{63906B6D-18AB-4873-96E5-DD9D2EF77355}" destId="{7D3128B0-DB08-4DC6-BDB8-4FAB0331C59A}" srcOrd="0" destOrd="0" parTransId="{47CDD22C-67BD-45C4-B925-34D2147870F6}" sibTransId="{05649D9F-564D-47F6-93B4-533328871B10}"/>
    <dgm:cxn modelId="{B0E3E64F-D9AB-4F70-8332-432D5FA21EB1}" type="presOf" srcId="{05649D9F-564D-47F6-93B4-533328871B10}" destId="{22FFE24F-6B36-430C-A5B3-8E31B0DF503F}" srcOrd="1" destOrd="0" presId="urn:microsoft.com/office/officeart/2005/8/layout/process1"/>
    <dgm:cxn modelId="{59F97612-314B-4616-A6BA-7B1C548D24B4}" srcId="{63906B6D-18AB-4873-96E5-DD9D2EF77355}" destId="{25486E7B-B86B-4442-9D00-9C41D41750D5}" srcOrd="2" destOrd="0" parTransId="{F7E748DB-F5B9-421D-B68E-F026D704BB7D}" sibTransId="{3896DC83-8CFD-4E12-8444-D1907AF2C6AE}"/>
    <dgm:cxn modelId="{60A41BEF-6D6C-4CD0-A03C-F23687BD2D4A}" type="presOf" srcId="{63906B6D-18AB-4873-96E5-DD9D2EF77355}" destId="{FF6830C3-ED27-4DCE-93A6-17F5A2B2FBA0}" srcOrd="0" destOrd="0" presId="urn:microsoft.com/office/officeart/2005/8/layout/process1"/>
    <dgm:cxn modelId="{FD3527F9-2985-4766-9C3C-96865076E49E}" type="presOf" srcId="{39A21D46-F8C7-44CA-B118-7EFBF09D7119}" destId="{64389CC2-C033-4A69-9478-740EA6CA4C40}" srcOrd="0" destOrd="0" presId="urn:microsoft.com/office/officeart/2005/8/layout/process1"/>
    <dgm:cxn modelId="{7C3F5807-9F0E-40B8-B365-076ED9A155F5}" type="presOf" srcId="{25486E7B-B86B-4442-9D00-9C41D41750D5}" destId="{9C769085-295B-431C-8E8C-AEE5C77AA33E}" srcOrd="0" destOrd="0" presId="urn:microsoft.com/office/officeart/2005/8/layout/process1"/>
    <dgm:cxn modelId="{387A398A-13C3-4ED7-91BE-23ED547EC79F}" type="presParOf" srcId="{FF6830C3-ED27-4DCE-93A6-17F5A2B2FBA0}" destId="{9F3EAA9B-C14F-4152-B1B0-DEB2A9060113}" srcOrd="0" destOrd="0" presId="urn:microsoft.com/office/officeart/2005/8/layout/process1"/>
    <dgm:cxn modelId="{789780CD-10AB-4927-9532-753BA94EA359}" type="presParOf" srcId="{FF6830C3-ED27-4DCE-93A6-17F5A2B2FBA0}" destId="{E91A6500-FDF1-4D00-A8D2-7147050426E4}" srcOrd="1" destOrd="0" presId="urn:microsoft.com/office/officeart/2005/8/layout/process1"/>
    <dgm:cxn modelId="{E91AA205-57F7-442B-831D-E70BC2B20A9A}" type="presParOf" srcId="{E91A6500-FDF1-4D00-A8D2-7147050426E4}" destId="{22FFE24F-6B36-430C-A5B3-8E31B0DF503F}" srcOrd="0" destOrd="0" presId="urn:microsoft.com/office/officeart/2005/8/layout/process1"/>
    <dgm:cxn modelId="{7E4ADB17-AC33-4659-B045-216D5C43C0B2}" type="presParOf" srcId="{FF6830C3-ED27-4DCE-93A6-17F5A2B2FBA0}" destId="{7CF652C5-0CF7-43AC-A97F-6175141B1D1F}" srcOrd="2" destOrd="0" presId="urn:microsoft.com/office/officeart/2005/8/layout/process1"/>
    <dgm:cxn modelId="{75F733C1-5A12-4F6D-AE31-30D9BB1C5BDE}" type="presParOf" srcId="{FF6830C3-ED27-4DCE-93A6-17F5A2B2FBA0}" destId="{2B135DC1-2FDE-4BBE-B650-31B5D3F3D244}" srcOrd="3" destOrd="0" presId="urn:microsoft.com/office/officeart/2005/8/layout/process1"/>
    <dgm:cxn modelId="{9101A17F-AC88-432D-A855-B3E21DFF335A}" type="presParOf" srcId="{2B135DC1-2FDE-4BBE-B650-31B5D3F3D244}" destId="{49E23994-519D-452C-AE69-0C5A6716C683}" srcOrd="0" destOrd="0" presId="urn:microsoft.com/office/officeart/2005/8/layout/process1"/>
    <dgm:cxn modelId="{961BE6D0-F6EF-4F32-9AC8-DD965AF931CB}" type="presParOf" srcId="{FF6830C3-ED27-4DCE-93A6-17F5A2B2FBA0}" destId="{9C769085-295B-431C-8E8C-AEE5C77AA33E}" srcOrd="4" destOrd="0" presId="urn:microsoft.com/office/officeart/2005/8/layout/process1"/>
    <dgm:cxn modelId="{0E6BBEDB-8299-4FE6-B09A-C855C807FF26}" type="presParOf" srcId="{FF6830C3-ED27-4DCE-93A6-17F5A2B2FBA0}" destId="{1BA5B6CF-DE59-46CB-8709-D8DF2DB683FF}" srcOrd="5" destOrd="0" presId="urn:microsoft.com/office/officeart/2005/8/layout/process1"/>
    <dgm:cxn modelId="{F063BE32-EE4B-4901-8239-0CC1948694C3}" type="presParOf" srcId="{1BA5B6CF-DE59-46CB-8709-D8DF2DB683FF}" destId="{37667275-1B93-46AC-BD63-8D906ABB9E57}" srcOrd="0" destOrd="0" presId="urn:microsoft.com/office/officeart/2005/8/layout/process1"/>
    <dgm:cxn modelId="{9DF95130-E636-46D4-B117-F8E9654CB4A1}" type="presParOf" srcId="{FF6830C3-ED27-4DCE-93A6-17F5A2B2FBA0}" destId="{64389CC2-C033-4A69-9478-740EA6CA4C4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EAA9B-C14F-4152-B1B0-DEB2A9060113}">
      <dsp:nvSpPr>
        <dsp:cNvPr id="0" name=""/>
        <dsp:cNvSpPr/>
      </dsp:nvSpPr>
      <dsp:spPr>
        <a:xfrm>
          <a:off x="3230" y="416026"/>
          <a:ext cx="1412537" cy="8475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Structure</a:t>
          </a:r>
          <a:endParaRPr lang="ko-KR" altLang="en-US" sz="2100" kern="1200" dirty="0"/>
        </a:p>
      </dsp:txBody>
      <dsp:txXfrm>
        <a:off x="28053" y="440849"/>
        <a:ext cx="1362891" cy="797876"/>
      </dsp:txXfrm>
    </dsp:sp>
    <dsp:sp modelId="{E91A6500-FDF1-4D00-A8D2-7147050426E4}">
      <dsp:nvSpPr>
        <dsp:cNvPr id="0" name=""/>
        <dsp:cNvSpPr/>
      </dsp:nvSpPr>
      <dsp:spPr>
        <a:xfrm>
          <a:off x="1557022" y="664632"/>
          <a:ext cx="299458" cy="3503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557022" y="734694"/>
        <a:ext cx="209621" cy="210185"/>
      </dsp:txXfrm>
    </dsp:sp>
    <dsp:sp modelId="{7CF652C5-0CF7-43AC-A97F-6175141B1D1F}">
      <dsp:nvSpPr>
        <dsp:cNvPr id="0" name=""/>
        <dsp:cNvSpPr/>
      </dsp:nvSpPr>
      <dsp:spPr>
        <a:xfrm>
          <a:off x="1980783" y="416026"/>
          <a:ext cx="1412537" cy="8475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Transfer Matrix</a:t>
          </a:r>
          <a:endParaRPr lang="ko-KR" altLang="en-US" sz="2100" kern="1200" dirty="0"/>
        </a:p>
      </dsp:txBody>
      <dsp:txXfrm>
        <a:off x="2005606" y="440849"/>
        <a:ext cx="1362891" cy="797876"/>
      </dsp:txXfrm>
    </dsp:sp>
    <dsp:sp modelId="{2B135DC1-2FDE-4BBE-B650-31B5D3F3D244}">
      <dsp:nvSpPr>
        <dsp:cNvPr id="0" name=""/>
        <dsp:cNvSpPr/>
      </dsp:nvSpPr>
      <dsp:spPr>
        <a:xfrm>
          <a:off x="3534575" y="664632"/>
          <a:ext cx="299458" cy="3503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3534575" y="734694"/>
        <a:ext cx="209621" cy="210185"/>
      </dsp:txXfrm>
    </dsp:sp>
    <dsp:sp modelId="{9C769085-295B-431C-8E8C-AEE5C77AA33E}">
      <dsp:nvSpPr>
        <dsp:cNvPr id="0" name=""/>
        <dsp:cNvSpPr/>
      </dsp:nvSpPr>
      <dsp:spPr>
        <a:xfrm>
          <a:off x="3958336" y="416026"/>
          <a:ext cx="1412537" cy="8475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Reflectivity</a:t>
          </a:r>
          <a:endParaRPr lang="ko-KR" altLang="en-US" sz="2100" kern="1200" dirty="0"/>
        </a:p>
      </dsp:txBody>
      <dsp:txXfrm>
        <a:off x="3983159" y="440849"/>
        <a:ext cx="1362891" cy="797876"/>
      </dsp:txXfrm>
    </dsp:sp>
    <dsp:sp modelId="{1BA5B6CF-DE59-46CB-8709-D8DF2DB683FF}">
      <dsp:nvSpPr>
        <dsp:cNvPr id="0" name=""/>
        <dsp:cNvSpPr/>
      </dsp:nvSpPr>
      <dsp:spPr>
        <a:xfrm>
          <a:off x="5512128" y="664632"/>
          <a:ext cx="299458" cy="3503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512128" y="734694"/>
        <a:ext cx="209621" cy="210185"/>
      </dsp:txXfrm>
    </dsp:sp>
    <dsp:sp modelId="{64389CC2-C033-4A69-9478-740EA6CA4C40}">
      <dsp:nvSpPr>
        <dsp:cNvPr id="0" name=""/>
        <dsp:cNvSpPr/>
      </dsp:nvSpPr>
      <dsp:spPr>
        <a:xfrm>
          <a:off x="5935889" y="416026"/>
          <a:ext cx="1412537" cy="8475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Inverse Design</a:t>
          </a:r>
          <a:endParaRPr lang="ko-KR" altLang="en-US" sz="2100" kern="1200" dirty="0"/>
        </a:p>
      </dsp:txBody>
      <dsp:txXfrm>
        <a:off x="5960712" y="440849"/>
        <a:ext cx="1362891" cy="797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EAA9B-C14F-4152-B1B0-DEB2A9060113}">
      <dsp:nvSpPr>
        <dsp:cNvPr id="0" name=""/>
        <dsp:cNvSpPr/>
      </dsp:nvSpPr>
      <dsp:spPr>
        <a:xfrm>
          <a:off x="3230" y="539851"/>
          <a:ext cx="1412537" cy="847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Structure</a:t>
          </a:r>
          <a:endParaRPr lang="ko-KR" altLang="en-US" sz="2100" kern="1200" dirty="0"/>
        </a:p>
      </dsp:txBody>
      <dsp:txXfrm>
        <a:off x="28053" y="564674"/>
        <a:ext cx="1362891" cy="797876"/>
      </dsp:txXfrm>
    </dsp:sp>
    <dsp:sp modelId="{E91A6500-FDF1-4D00-A8D2-7147050426E4}">
      <dsp:nvSpPr>
        <dsp:cNvPr id="0" name=""/>
        <dsp:cNvSpPr/>
      </dsp:nvSpPr>
      <dsp:spPr>
        <a:xfrm>
          <a:off x="1557022" y="788457"/>
          <a:ext cx="299458" cy="350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1557022" y="858519"/>
        <a:ext cx="209621" cy="210185"/>
      </dsp:txXfrm>
    </dsp:sp>
    <dsp:sp modelId="{7CF652C5-0CF7-43AC-A97F-6175141B1D1F}">
      <dsp:nvSpPr>
        <dsp:cNvPr id="0" name=""/>
        <dsp:cNvSpPr/>
      </dsp:nvSpPr>
      <dsp:spPr>
        <a:xfrm>
          <a:off x="1980783" y="539851"/>
          <a:ext cx="1412537" cy="847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Neural Network</a:t>
          </a:r>
          <a:endParaRPr lang="ko-KR" altLang="en-US" sz="2100" kern="1200" dirty="0"/>
        </a:p>
      </dsp:txBody>
      <dsp:txXfrm>
        <a:off x="2005606" y="564674"/>
        <a:ext cx="1362891" cy="797876"/>
      </dsp:txXfrm>
    </dsp:sp>
    <dsp:sp modelId="{2B135DC1-2FDE-4BBE-B650-31B5D3F3D244}">
      <dsp:nvSpPr>
        <dsp:cNvPr id="0" name=""/>
        <dsp:cNvSpPr/>
      </dsp:nvSpPr>
      <dsp:spPr>
        <a:xfrm>
          <a:off x="3534575" y="788457"/>
          <a:ext cx="299458" cy="350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3534575" y="858519"/>
        <a:ext cx="209621" cy="210185"/>
      </dsp:txXfrm>
    </dsp:sp>
    <dsp:sp modelId="{9C769085-295B-431C-8E8C-AEE5C77AA33E}">
      <dsp:nvSpPr>
        <dsp:cNvPr id="0" name=""/>
        <dsp:cNvSpPr/>
      </dsp:nvSpPr>
      <dsp:spPr>
        <a:xfrm>
          <a:off x="3958336" y="539851"/>
          <a:ext cx="1412537" cy="847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Reflectivity</a:t>
          </a:r>
          <a:endParaRPr lang="ko-KR" altLang="en-US" sz="2100" kern="1200" dirty="0"/>
        </a:p>
      </dsp:txBody>
      <dsp:txXfrm>
        <a:off x="3983159" y="564674"/>
        <a:ext cx="1362891" cy="797876"/>
      </dsp:txXfrm>
    </dsp:sp>
    <dsp:sp modelId="{1BA5B6CF-DE59-46CB-8709-D8DF2DB683FF}">
      <dsp:nvSpPr>
        <dsp:cNvPr id="0" name=""/>
        <dsp:cNvSpPr/>
      </dsp:nvSpPr>
      <dsp:spPr>
        <a:xfrm>
          <a:off x="5512128" y="788457"/>
          <a:ext cx="299458" cy="350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5512128" y="858519"/>
        <a:ext cx="209621" cy="210185"/>
      </dsp:txXfrm>
    </dsp:sp>
    <dsp:sp modelId="{64389CC2-C033-4A69-9478-740EA6CA4C40}">
      <dsp:nvSpPr>
        <dsp:cNvPr id="0" name=""/>
        <dsp:cNvSpPr/>
      </dsp:nvSpPr>
      <dsp:spPr>
        <a:xfrm>
          <a:off x="5935889" y="539851"/>
          <a:ext cx="1412537" cy="847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Inverse Design</a:t>
          </a:r>
          <a:endParaRPr lang="ko-KR" altLang="en-US" sz="2100" kern="1200" dirty="0"/>
        </a:p>
      </dsp:txBody>
      <dsp:txXfrm>
        <a:off x="5960712" y="564674"/>
        <a:ext cx="1362891" cy="7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4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02479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DBR Inverse Design without Neural Network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16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Nanophotonic</a:t>
            </a:r>
            <a:r>
              <a:rPr lang="en-US" altLang="ko-KR" dirty="0" smtClean="0"/>
              <a:t> particle Inverse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9" y="1978920"/>
            <a:ext cx="4014047" cy="19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4021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949059765"/>
              </p:ext>
            </p:extLst>
          </p:nvPr>
        </p:nvGraphicFramePr>
        <p:xfrm>
          <a:off x="896171" y="986457"/>
          <a:ext cx="7351658" cy="167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3858984693"/>
              </p:ext>
            </p:extLst>
          </p:nvPr>
        </p:nvGraphicFramePr>
        <p:xfrm>
          <a:off x="896171" y="2838450"/>
          <a:ext cx="7351658" cy="192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1386" y="909220"/>
            <a:ext cx="1900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Basic Inverse Design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386" y="2930729"/>
            <a:ext cx="1735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NN Inverse Design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71875" y="2257425"/>
            <a:ext cx="0" cy="113347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790825" y="3143251"/>
            <a:ext cx="1590675" cy="1276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2224" y="4981576"/>
            <a:ext cx="87195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Inverse Design iteration: 50,000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Transfer Matrix: 0.1x50,000 = 5000 s = 83 min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Network: 40 s</a:t>
            </a:r>
          </a:p>
        </p:txBody>
      </p:sp>
    </p:spTree>
    <p:extLst>
      <p:ext uri="{BB962C8B-B14F-4D97-AF65-F5344CB8AC3E}">
        <p14:creationId xmlns:p14="http://schemas.microsoft.com/office/powerpoint/2010/main" val="42566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11" y="5258538"/>
            <a:ext cx="1440000" cy="107775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376354" y="5375275"/>
            <a:ext cx="129683" cy="849400"/>
          </a:xfrm>
          <a:prstGeom prst="rect">
            <a:avLst/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96" y="5258538"/>
            <a:ext cx="1440000" cy="10777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861135" y="5375275"/>
            <a:ext cx="130427" cy="849400"/>
          </a:xfrm>
          <a:prstGeom prst="rect">
            <a:avLst/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29" y="3357892"/>
            <a:ext cx="2160000" cy="161662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9" y="3357892"/>
            <a:ext cx="2160000" cy="161662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784542" y="3542602"/>
            <a:ext cx="77971" cy="1248473"/>
          </a:xfrm>
          <a:prstGeom prst="rect">
            <a:avLst/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03747" y="3542602"/>
            <a:ext cx="414653" cy="1254535"/>
          </a:xfrm>
          <a:prstGeom prst="rect">
            <a:avLst/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35458" y="5082241"/>
            <a:ext cx="701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wavelength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402793" y="5082241"/>
            <a:ext cx="701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wavelength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16655" y="4153772"/>
            <a:ext cx="123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Scattering cross-section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944432" y="4153772"/>
            <a:ext cx="123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Scattering cross-section</a:t>
            </a:r>
            <a:endParaRPr lang="ko-KR" altLang="en-US" sz="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243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Network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(NN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401" y="1361095"/>
            <a:ext cx="3678886" cy="1760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98" y="1430182"/>
            <a:ext cx="2520000" cy="1886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98" y="1430182"/>
            <a:ext cx="2520000" cy="1886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481" y="1282858"/>
            <a:ext cx="69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Test 1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15548" y="2058831"/>
            <a:ext cx="118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Numeric calculated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5548" y="2058831"/>
            <a:ext cx="118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Numeric calculated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1947" y="2742471"/>
            <a:ext cx="90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NN calculated</a:t>
            </a:r>
          </a:p>
          <a:p>
            <a:pPr algn="ctr"/>
            <a:r>
              <a:rPr lang="en-US" altLang="ko-KR" sz="1000" dirty="0" smtClean="0"/>
              <a:t>MSE = 0.0248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103747" y="2742471"/>
            <a:ext cx="104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NN calculated</a:t>
            </a:r>
          </a:p>
          <a:p>
            <a:pPr algn="ctr"/>
            <a:r>
              <a:rPr lang="en-US" altLang="ko-KR" sz="1000" dirty="0" smtClean="0"/>
              <a:t>MSE = 9.56E-3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5547" y="3208523"/>
            <a:ext cx="701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wavelength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275547" y="3208523"/>
            <a:ext cx="701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wavelength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36025" y="2278673"/>
            <a:ext cx="123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Scattering cross-section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21210" y="2278673"/>
            <a:ext cx="123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Scattering cross-section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215987"/>
            <a:ext cx="871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 </a:t>
            </a:r>
            <a:r>
              <a:rPr lang="en-US" altLang="ko-KR" dirty="0" smtClean="0"/>
              <a:t>sets’ average Mean-Squared Error(MSE) = </a:t>
            </a:r>
            <a:r>
              <a:rPr lang="en-US" altLang="ko-KR" dirty="0" smtClean="0"/>
              <a:t>0.011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Training data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30 ~ 70 nm, </a:t>
            </a:r>
            <a:r>
              <a:rPr lang="ko-KR" altLang="en-US" dirty="0" smtClean="0"/>
              <a:t>논문 </a:t>
            </a:r>
            <a:r>
              <a:rPr lang="en-US" altLang="ko-KR" dirty="0" smtClean="0"/>
              <a:t>design data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10 ~ 70 nm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-60960" y="432085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2018-Science Advances-4-Nanophotonic particle simulation and inverse design using artificial neural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networks (John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Peurifoy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Yichen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 Jing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Yi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Yang,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Fidel Cano-Renteria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Brendan G.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DeLacy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John D.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Joannopoulos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Tegmark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Marin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Soljačić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75546" y="1282858"/>
            <a:ext cx="69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Test 2</a:t>
            </a:r>
            <a:endParaRPr lang="ko-KR" altLang="en-US" sz="16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362" y="3391070"/>
            <a:ext cx="3614427" cy="17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7" y="604029"/>
            <a:ext cx="4171429" cy="223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2583"/>
            <a:ext cx="3167689" cy="174098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90109" y="1429789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78" y="6040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13713" y="472138"/>
            <a:ext cx="17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0639" r="14113" b="5161"/>
          <a:stretch/>
        </p:blipFill>
        <p:spPr>
          <a:xfrm>
            <a:off x="2473576" y="3250276"/>
            <a:ext cx="4488873" cy="21862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10204" y="2834800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“Deep” Neural Network</a:t>
            </a:r>
            <a:endParaRPr lang="ko-KR" altLang="en-US" dirty="0"/>
          </a:p>
        </p:txBody>
      </p:sp>
      <p:sp>
        <p:nvSpPr>
          <p:cNvPr id="15" name="왼쪽 중괄호 14"/>
          <p:cNvSpPr/>
          <p:nvPr/>
        </p:nvSpPr>
        <p:spPr>
          <a:xfrm rot="16200000">
            <a:off x="4456164" y="3726640"/>
            <a:ext cx="332510" cy="3749040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06664" y="5987019"/>
            <a:ext cx="20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Many(Deep) Layers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515621" y="4278294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8" y="530777"/>
            <a:ext cx="859728" cy="7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0639" r="18906" b="5161"/>
          <a:stretch/>
        </p:blipFill>
        <p:spPr>
          <a:xfrm>
            <a:off x="2245475" y="1413163"/>
            <a:ext cx="4205202" cy="218624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1965573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6131" y="2183120"/>
            <a:ext cx="17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Input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rom train </a:t>
            </a:r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6483875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47178" y="2044619"/>
            <a:ext cx="136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“Calculated”</a:t>
            </a:r>
          </a:p>
          <a:p>
            <a:pPr algn="ctr"/>
            <a:r>
              <a:rPr lang="en-US" altLang="ko-KR" dirty="0" smtClean="0"/>
              <a:t>Output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0" y="735259"/>
            <a:ext cx="39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Data Set(Input Data + Output Data)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25554" y="4477484"/>
            <a:ext cx="62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MSE(</a:t>
            </a:r>
            <a:r>
              <a:rPr lang="en-US" altLang="ko-KR" dirty="0">
                <a:solidFill>
                  <a:srgbClr val="3333FF"/>
                </a:solidFill>
              </a:rPr>
              <a:t>“</a:t>
            </a:r>
            <a:r>
              <a:rPr lang="en-US" altLang="ko-KR" dirty="0" smtClean="0">
                <a:solidFill>
                  <a:srgbClr val="3333FF"/>
                </a:solidFill>
              </a:rPr>
              <a:t>Calculated” </a:t>
            </a:r>
            <a:r>
              <a:rPr lang="en-US" altLang="ko-KR" dirty="0" smtClean="0"/>
              <a:t>Output Data,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Output </a:t>
            </a:r>
            <a:r>
              <a:rPr lang="en-US" altLang="ko-KR" dirty="0" smtClean="0"/>
              <a:t>from </a:t>
            </a:r>
            <a:r>
              <a:rPr lang="en-US" altLang="ko-KR" dirty="0"/>
              <a:t>train </a:t>
            </a:r>
            <a:r>
              <a:rPr lang="en-US" altLang="ko-KR" dirty="0" smtClean="0"/>
              <a:t>data)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4053270" y="3931331"/>
            <a:ext cx="60566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58571" y="3893308"/>
            <a:ext cx="31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 weight &amp; bias of layers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75" y="4833967"/>
            <a:ext cx="2141745" cy="14444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3856" y="5210632"/>
            <a:ext cx="593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무조건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개수를 늘릴 수 없는 이유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/>
              <a:t>Error backpropagation</a:t>
            </a:r>
            <a:r>
              <a:rPr lang="ko-KR" altLang="en-US" sz="1600" dirty="0" smtClean="0"/>
              <a:t>이 어려워져 학습 속도 저하 및 에러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6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65086</TotalTime>
  <Words>268</Words>
  <Application>Microsoft Office PowerPoint</Application>
  <PresentationFormat>화면 슬라이드 쇼(4:3)</PresentationFormat>
  <Paragraphs>79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1587</cp:revision>
  <dcterms:created xsi:type="dcterms:W3CDTF">2018-02-18T11:37:55Z</dcterms:created>
  <dcterms:modified xsi:type="dcterms:W3CDTF">2019-05-07T11:05:04Z</dcterms:modified>
</cp:coreProperties>
</file>