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"/>
  </p:notesMasterIdLst>
  <p:sldIdLst>
    <p:sldId id="322" r:id="rId2"/>
    <p:sldId id="330" r:id="rId3"/>
    <p:sldId id="331" r:id="rId4"/>
    <p:sldId id="329" r:id="rId5"/>
  </p:sldIdLst>
  <p:sldSz cx="9144000" cy="6858000" type="screen4x3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5B9BD5"/>
    <a:srgbClr val="A818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6DECA-6E4E-4D09-9277-E151A2E3F74C}" type="datetimeFigureOut">
              <a:rPr lang="ko-KR" altLang="en-US" smtClean="0"/>
              <a:t>2019-06-27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9350" y="1233488"/>
            <a:ext cx="443706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0ABE42-EEBB-47F0-BC6E-2BB25FA03C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254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175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89258-A40F-4400-BA1A-638141289729}" type="datetime1">
              <a:rPr lang="ko-KR" altLang="en-US" smtClean="0"/>
              <a:t>2019-06-27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7481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16CEF-802E-43F7-8932-78519DF2A264}" type="datetime1">
              <a:rPr lang="ko-KR" altLang="en-US" smtClean="0"/>
              <a:t>2019-06-27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328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9D7C3-1982-427D-BFA7-1AF9687AAB0F}" type="datetime1">
              <a:rPr lang="ko-KR" altLang="en-US" smtClean="0"/>
              <a:t>2019-06-27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789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3E7F-B437-40E5-8ACB-B79696783EFA}" type="datetime1">
              <a:rPr lang="ko-KR" altLang="en-US" smtClean="0"/>
              <a:t>2019-06-27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60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49950-0BD4-4F6E-BE3F-CB53B7E2FD06}" type="datetime1">
              <a:rPr lang="ko-KR" altLang="en-US" smtClean="0"/>
              <a:t>2019-06-27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945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16D7E-32C0-4DB3-B6B3-0506A62840FB}" type="datetime1">
              <a:rPr lang="ko-KR" altLang="en-US" smtClean="0"/>
              <a:t>2019-06-27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991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6672D-B3FD-4B2E-92C0-4A80DA670927}" type="datetime1">
              <a:rPr lang="ko-KR" altLang="en-US" smtClean="0"/>
              <a:t>2019-06-27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044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B7D2E-B202-4D7A-9519-0C490A04EB9C}" type="datetime1">
              <a:rPr lang="ko-KR" altLang="en-US" smtClean="0"/>
              <a:t>2019-06-27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717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B9327-987E-47D6-AE2D-63CED8A79494}" type="datetime1">
              <a:rPr lang="ko-KR" altLang="en-US" smtClean="0"/>
              <a:t>2019-06-27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819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87011-7294-4632-A156-4F695AB9E41C}" type="datetime1">
              <a:rPr lang="ko-KR" altLang="en-US" smtClean="0"/>
              <a:t>2019-06-27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341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C7FDB-72DE-4D65-AF4F-510496DAF70F}" type="datetime1">
              <a:rPr lang="ko-KR" altLang="en-US" smtClean="0"/>
              <a:t>2019-06-27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897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86DBF-DB43-470A-A903-26374CB6EF47}" type="datetime1">
              <a:rPr lang="ko-KR" altLang="en-US" smtClean="0"/>
              <a:t>2019-06-27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768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3489-23FC-4021-B9AB-958EFB3C0FE7}" type="datetime1">
              <a:rPr lang="ko-KR" altLang="en-US" smtClean="0"/>
              <a:t>2019-06-27</a:t>
            </a:fld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85079" y="508008"/>
            <a:ext cx="12722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3333FF"/>
                </a:solidFill>
              </a:rPr>
              <a:t>Last Week</a:t>
            </a:r>
            <a:endParaRPr lang="ko-KR" altLang="en-US" sz="2000" b="1" dirty="0">
              <a:solidFill>
                <a:srgbClr val="3333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37761" y="935183"/>
            <a:ext cx="357759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/>
              <a:t>2D Power </a:t>
            </a:r>
            <a:r>
              <a:rPr lang="en-US" altLang="ko-KR" dirty="0" smtClean="0"/>
              <a:t>Splitter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937760" y="508008"/>
            <a:ext cx="12783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rgbClr val="3333FF"/>
                </a:solidFill>
              </a:rPr>
              <a:t>This Week</a:t>
            </a:r>
            <a:endParaRPr lang="ko-KR" altLang="en-US" sz="2000" b="1" dirty="0">
              <a:solidFill>
                <a:srgbClr val="3333FF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32704" y="935183"/>
            <a:ext cx="3826972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2D Power </a:t>
            </a:r>
            <a:r>
              <a:rPr lang="en-US" altLang="ko-KR" dirty="0" smtClean="0"/>
              <a:t>Splitter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14325" y="304800"/>
            <a:ext cx="3945351" cy="591502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753880" y="304800"/>
            <a:ext cx="3945351" cy="591502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28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B7D2E-B202-4D7A-9519-0C490A04EB9C}" type="datetime1">
              <a:rPr lang="ko-KR" altLang="en-US" smtClean="0"/>
              <a:t>2019-06-27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2512"/>
            <a:ext cx="33545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3333FF"/>
                </a:solidFill>
              </a:rPr>
              <a:t>2D Power Splitter – </a:t>
            </a:r>
            <a:r>
              <a:rPr lang="en-US" altLang="ko-KR" sz="2000" b="1" dirty="0" smtClean="0">
                <a:solidFill>
                  <a:srgbClr val="3333FF"/>
                </a:solidFill>
              </a:rPr>
              <a:t>Algorithm</a:t>
            </a:r>
            <a:endParaRPr lang="ko-KR" altLang="en-US" sz="2000" b="1" dirty="0">
              <a:solidFill>
                <a:srgbClr val="3333FF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37521" y="563529"/>
            <a:ext cx="63671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Without </a:t>
            </a:r>
            <a:r>
              <a:rPr lang="en-US" altLang="ko-KR" dirty="0" err="1" smtClean="0"/>
              <a:t>Nerual</a:t>
            </a:r>
            <a:r>
              <a:rPr lang="en-US" altLang="ko-KR" dirty="0" smtClean="0"/>
              <a:t> Network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ARLA </a:t>
            </a:r>
            <a:r>
              <a:rPr lang="en-US" altLang="ko-KR" dirty="0"/>
              <a:t>(Additive Reinforcement Learning Algorithm</a:t>
            </a:r>
            <a:r>
              <a:rPr lang="en-US" altLang="ko-KR" dirty="0" smtClean="0"/>
              <a:t>)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537521" y="2621166"/>
            <a:ext cx="583553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With Neural Network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FCDNN (Fully Connected Deep Neural Network)</a:t>
            </a:r>
          </a:p>
          <a:p>
            <a:pPr marL="285750" indent="-285750">
              <a:buFontTx/>
              <a:buChar char="-"/>
            </a:pPr>
            <a:r>
              <a:rPr lang="en-US" altLang="ko-KR" dirty="0" err="1"/>
              <a:t>ResNet</a:t>
            </a:r>
            <a:r>
              <a:rPr lang="en-US" altLang="ko-KR" dirty="0"/>
              <a:t> (Residual Network)</a:t>
            </a:r>
          </a:p>
          <a:p>
            <a:pPr marL="285750" indent="-285750">
              <a:buFontTx/>
              <a:buChar char="-"/>
            </a:pPr>
            <a:r>
              <a:rPr lang="en-US" altLang="ko-KR" dirty="0" err="1"/>
              <a:t>DenseNet</a:t>
            </a:r>
            <a:r>
              <a:rPr lang="en-US" altLang="ko-KR" dirty="0"/>
              <a:t> (Dense Network)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069689" y="1586868"/>
            <a:ext cx="1155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Training</a:t>
            </a:r>
          </a:p>
          <a:p>
            <a:pPr algn="ctr"/>
            <a:r>
              <a:rPr lang="en-US" altLang="ko-KR" dirty="0" smtClean="0"/>
              <a:t>Data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849368" y="1586868"/>
            <a:ext cx="1155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Result</a:t>
            </a:r>
          </a:p>
          <a:p>
            <a:pPr algn="ctr"/>
            <a:r>
              <a:rPr lang="en-US" altLang="ko-KR" dirty="0" smtClean="0"/>
              <a:t>Structure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495495" y="4393429"/>
            <a:ext cx="13726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FDTD</a:t>
            </a:r>
          </a:p>
          <a:p>
            <a:pPr algn="ctr"/>
            <a:r>
              <a:rPr lang="en-US" altLang="ko-KR" dirty="0" smtClean="0"/>
              <a:t>Simulation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959528" y="4393429"/>
            <a:ext cx="13726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Neural</a:t>
            </a:r>
          </a:p>
          <a:p>
            <a:pPr algn="ctr"/>
            <a:r>
              <a:rPr lang="en-US" altLang="ko-KR" dirty="0" smtClean="0"/>
              <a:t>Network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371973" y="4424667"/>
            <a:ext cx="954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error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/>
              <p:cNvSpPr txBox="1"/>
              <p:nvPr/>
            </p:nvSpPr>
            <p:spPr>
              <a:xfrm>
                <a:off x="3565891" y="4085140"/>
                <a:ext cx="20122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5891" y="4085140"/>
                <a:ext cx="2012218" cy="276999"/>
              </a:xfrm>
              <a:prstGeom prst="rect">
                <a:avLst/>
              </a:prstGeom>
              <a:blipFill>
                <a:blip r:embed="rId2"/>
                <a:stretch>
                  <a:fillRect l="-3636" t="-2174" r="-3939" b="-326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/>
          <p:cNvSpPr txBox="1"/>
          <p:nvPr/>
        </p:nvSpPr>
        <p:spPr>
          <a:xfrm>
            <a:off x="438642" y="5386031"/>
            <a:ext cx="1095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Initial</a:t>
            </a:r>
          </a:p>
          <a:p>
            <a:pPr algn="ctr"/>
            <a:r>
              <a:rPr lang="en-US" altLang="ko-KR" dirty="0" smtClean="0"/>
              <a:t>structure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120503" y="5386031"/>
            <a:ext cx="1155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Result</a:t>
            </a:r>
          </a:p>
          <a:p>
            <a:pPr algn="ctr"/>
            <a:r>
              <a:rPr lang="en-US" altLang="ko-KR" dirty="0" smtClean="0"/>
              <a:t>Structure</a:t>
            </a:r>
            <a:endParaRPr lang="ko-KR" altLang="en-US" dirty="0"/>
          </a:p>
        </p:txBody>
      </p:sp>
      <p:grpSp>
        <p:nvGrpSpPr>
          <p:cNvPr id="33" name="그룹 32"/>
          <p:cNvGrpSpPr/>
          <p:nvPr/>
        </p:nvGrpSpPr>
        <p:grpSpPr>
          <a:xfrm>
            <a:off x="3863932" y="1446936"/>
            <a:ext cx="1346662" cy="926195"/>
            <a:chOff x="2948345" y="1497616"/>
            <a:chExt cx="1346662" cy="926195"/>
          </a:xfrm>
        </p:grpSpPr>
        <p:sp>
          <p:nvSpPr>
            <p:cNvPr id="8" name="직사각형 7"/>
            <p:cNvSpPr/>
            <p:nvPr/>
          </p:nvSpPr>
          <p:spPr>
            <a:xfrm>
              <a:off x="2948345" y="1497616"/>
              <a:ext cx="1346662" cy="926195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043941" y="1776047"/>
              <a:ext cx="11554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Algorithm</a:t>
              </a:r>
              <a:endParaRPr lang="ko-KR" altLang="en-US" dirty="0"/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2402594" y="5246099"/>
            <a:ext cx="1346662" cy="926195"/>
            <a:chOff x="2948345" y="5224825"/>
            <a:chExt cx="1346662" cy="926195"/>
          </a:xfrm>
        </p:grpSpPr>
        <p:sp>
          <p:nvSpPr>
            <p:cNvPr id="27" name="직사각형 26"/>
            <p:cNvSpPr/>
            <p:nvPr/>
          </p:nvSpPr>
          <p:spPr>
            <a:xfrm>
              <a:off x="2948345" y="5224825"/>
              <a:ext cx="1346662" cy="926195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043941" y="5364757"/>
              <a:ext cx="115547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Neural</a:t>
              </a:r>
            </a:p>
            <a:p>
              <a:pPr algn="ctr"/>
              <a:r>
                <a:rPr lang="en-US" altLang="ko-KR" dirty="0" smtClean="0"/>
                <a:t>Network</a:t>
              </a:r>
              <a:endParaRPr lang="ko-KR" altLang="en-US" dirty="0"/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4761548" y="5246099"/>
            <a:ext cx="1346662" cy="926195"/>
            <a:chOff x="5034424" y="5193971"/>
            <a:chExt cx="1346662" cy="926195"/>
          </a:xfrm>
        </p:grpSpPr>
        <p:sp>
          <p:nvSpPr>
            <p:cNvPr id="31" name="직사각형 30"/>
            <p:cNvSpPr/>
            <p:nvPr/>
          </p:nvSpPr>
          <p:spPr>
            <a:xfrm>
              <a:off x="5034424" y="5193971"/>
              <a:ext cx="1346662" cy="926195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130020" y="5472402"/>
              <a:ext cx="11554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Optimizer</a:t>
              </a:r>
              <a:endParaRPr lang="ko-KR" altLang="en-US" dirty="0"/>
            </a:p>
          </p:txBody>
        </p:sp>
      </p:grpSp>
      <p:sp>
        <p:nvSpPr>
          <p:cNvPr id="38" name="오른쪽 화살표 37"/>
          <p:cNvSpPr/>
          <p:nvPr/>
        </p:nvSpPr>
        <p:spPr>
          <a:xfrm>
            <a:off x="3163818" y="1725367"/>
            <a:ext cx="532194" cy="36933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오른쪽 화살표 38"/>
          <p:cNvSpPr/>
          <p:nvPr/>
        </p:nvSpPr>
        <p:spPr>
          <a:xfrm>
            <a:off x="5378514" y="1725367"/>
            <a:ext cx="532194" cy="36933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오른쪽 화살표 39"/>
          <p:cNvSpPr/>
          <p:nvPr/>
        </p:nvSpPr>
        <p:spPr>
          <a:xfrm>
            <a:off x="1629442" y="5510645"/>
            <a:ext cx="532194" cy="36933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오른쪽 화살표 40"/>
          <p:cNvSpPr/>
          <p:nvPr/>
        </p:nvSpPr>
        <p:spPr>
          <a:xfrm>
            <a:off x="3988396" y="5535670"/>
            <a:ext cx="532194" cy="36933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오른쪽 화살표 41"/>
          <p:cNvSpPr/>
          <p:nvPr/>
        </p:nvSpPr>
        <p:spPr>
          <a:xfrm>
            <a:off x="6492713" y="5537231"/>
            <a:ext cx="532194" cy="36933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꺾인 연결선 43"/>
          <p:cNvCxnSpPr>
            <a:stCxn id="31" idx="3"/>
            <a:endCxn id="31" idx="1"/>
          </p:cNvCxnSpPr>
          <p:nvPr/>
        </p:nvCxnSpPr>
        <p:spPr>
          <a:xfrm flipH="1">
            <a:off x="4761548" y="5709197"/>
            <a:ext cx="1346662" cy="12700"/>
          </a:xfrm>
          <a:prstGeom prst="bentConnector5">
            <a:avLst>
              <a:gd name="adj1" fmla="val -16975"/>
              <a:gd name="adj2" fmla="val 5446441"/>
              <a:gd name="adj3" fmla="val 116975"/>
            </a:avLst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816945" y="6430896"/>
            <a:ext cx="1155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Iteration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2977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B7D2E-B202-4D7A-9519-0C490A04EB9C}" type="datetime1">
              <a:rPr lang="ko-KR" altLang="en-US" smtClean="0"/>
              <a:t>2019-06-27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2512"/>
            <a:ext cx="33545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3333FF"/>
                </a:solidFill>
              </a:rPr>
              <a:t>2D Power Splitter – </a:t>
            </a:r>
            <a:r>
              <a:rPr lang="en-US" altLang="ko-KR" sz="2000" b="1" dirty="0" smtClean="0">
                <a:solidFill>
                  <a:srgbClr val="3333FF"/>
                </a:solidFill>
              </a:rPr>
              <a:t>Algorithm</a:t>
            </a:r>
            <a:endParaRPr lang="ko-KR" altLang="en-US" sz="2000" b="1" dirty="0">
              <a:solidFill>
                <a:srgbClr val="3333FF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-70952" y="430340"/>
            <a:ext cx="4582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 smtClean="0"/>
              <a:t>FCDNN (Fully Connected Deep Neural Network)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1530579" y="2900856"/>
            <a:ext cx="714567" cy="958566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Layer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530579" y="1511557"/>
            <a:ext cx="1155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Input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573" y="838609"/>
            <a:ext cx="2439398" cy="1715228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-45976" y="2362589"/>
            <a:ext cx="2732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 err="1" smtClean="0"/>
              <a:t>ResNet</a:t>
            </a:r>
            <a:r>
              <a:rPr lang="en-US" altLang="ko-KR" dirty="0" smtClean="0"/>
              <a:t> (Residual Network)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6441063" y="1511557"/>
            <a:ext cx="1155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Output</a:t>
            </a:r>
            <a:endParaRPr lang="ko-KR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395016" y="3193917"/>
            <a:ext cx="778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Input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2657249" y="2900856"/>
            <a:ext cx="714567" cy="958566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Layer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4406725" y="2900856"/>
            <a:ext cx="714567" cy="958566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Layer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5533396" y="2900856"/>
            <a:ext cx="714567" cy="958566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Layer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312451" y="3193917"/>
            <a:ext cx="866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Output</a:t>
            </a:r>
            <a:endParaRPr lang="ko-KR" altLang="en-US" dirty="0"/>
          </a:p>
        </p:txBody>
      </p:sp>
      <p:cxnSp>
        <p:nvCxnSpPr>
          <p:cNvPr id="10" name="직선 화살표 연결선 9"/>
          <p:cNvCxnSpPr>
            <a:stCxn id="27" idx="3"/>
            <a:endCxn id="51" idx="1"/>
          </p:cNvCxnSpPr>
          <p:nvPr/>
        </p:nvCxnSpPr>
        <p:spPr>
          <a:xfrm>
            <a:off x="2245146" y="3380139"/>
            <a:ext cx="41210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>
            <a:stCxn id="52" idx="3"/>
            <a:endCxn id="53" idx="1"/>
          </p:cNvCxnSpPr>
          <p:nvPr/>
        </p:nvCxnSpPr>
        <p:spPr>
          <a:xfrm>
            <a:off x="5121292" y="3380139"/>
            <a:ext cx="41210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>
            <a:stCxn id="47" idx="3"/>
            <a:endCxn id="27" idx="1"/>
          </p:cNvCxnSpPr>
          <p:nvPr/>
        </p:nvCxnSpPr>
        <p:spPr>
          <a:xfrm>
            <a:off x="1173296" y="3378583"/>
            <a:ext cx="357283" cy="155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>
            <a:stCxn id="53" idx="3"/>
            <a:endCxn id="100" idx="2"/>
          </p:cNvCxnSpPr>
          <p:nvPr/>
        </p:nvCxnSpPr>
        <p:spPr>
          <a:xfrm flipV="1">
            <a:off x="6247963" y="3378582"/>
            <a:ext cx="244750" cy="155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꺾인 연결선 64"/>
          <p:cNvCxnSpPr>
            <a:stCxn id="27" idx="1"/>
            <a:endCxn id="82" idx="4"/>
          </p:cNvCxnSpPr>
          <p:nvPr/>
        </p:nvCxnSpPr>
        <p:spPr>
          <a:xfrm rot="10800000" flipH="1" flipV="1">
            <a:off x="1530578" y="3380138"/>
            <a:ext cx="2306139" cy="209119"/>
          </a:xfrm>
          <a:prstGeom prst="bentConnector4">
            <a:avLst>
              <a:gd name="adj1" fmla="val -9913"/>
              <a:gd name="adj2" fmla="val 338507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꺾인 연결선 69"/>
          <p:cNvCxnSpPr>
            <a:stCxn id="52" idx="1"/>
            <a:endCxn id="100" idx="4"/>
          </p:cNvCxnSpPr>
          <p:nvPr/>
        </p:nvCxnSpPr>
        <p:spPr>
          <a:xfrm rot="10800000" flipH="1" flipV="1">
            <a:off x="4406724" y="3380139"/>
            <a:ext cx="2296663" cy="209118"/>
          </a:xfrm>
          <a:prstGeom prst="bentConnector4">
            <a:avLst>
              <a:gd name="adj1" fmla="val -9954"/>
              <a:gd name="adj2" fmla="val 338509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타원 81"/>
          <p:cNvSpPr/>
          <p:nvPr/>
        </p:nvSpPr>
        <p:spPr>
          <a:xfrm>
            <a:off x="3626043" y="3167908"/>
            <a:ext cx="421350" cy="4213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+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cxnSp>
        <p:nvCxnSpPr>
          <p:cNvPr id="86" name="직선 화살표 연결선 85"/>
          <p:cNvCxnSpPr>
            <a:stCxn id="51" idx="3"/>
            <a:endCxn id="82" idx="2"/>
          </p:cNvCxnSpPr>
          <p:nvPr/>
        </p:nvCxnSpPr>
        <p:spPr>
          <a:xfrm flipV="1">
            <a:off x="3371816" y="3378583"/>
            <a:ext cx="254227" cy="155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직선 화살표 연결선 90"/>
          <p:cNvCxnSpPr>
            <a:stCxn id="82" idx="6"/>
            <a:endCxn id="52" idx="1"/>
          </p:cNvCxnSpPr>
          <p:nvPr/>
        </p:nvCxnSpPr>
        <p:spPr>
          <a:xfrm>
            <a:off x="4047393" y="3378583"/>
            <a:ext cx="359332" cy="155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타원 99"/>
          <p:cNvSpPr/>
          <p:nvPr/>
        </p:nvSpPr>
        <p:spPr>
          <a:xfrm>
            <a:off x="6492713" y="3167907"/>
            <a:ext cx="421350" cy="4213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+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cxnSp>
        <p:nvCxnSpPr>
          <p:cNvPr id="105" name="직선 화살표 연결선 104"/>
          <p:cNvCxnSpPr>
            <a:stCxn id="100" idx="6"/>
            <a:endCxn id="54" idx="1"/>
          </p:cNvCxnSpPr>
          <p:nvPr/>
        </p:nvCxnSpPr>
        <p:spPr>
          <a:xfrm>
            <a:off x="6914063" y="3378582"/>
            <a:ext cx="398388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-60905" y="4066016"/>
            <a:ext cx="1135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 err="1" smtClean="0"/>
              <a:t>DenseNet</a:t>
            </a:r>
            <a:endParaRPr lang="ko-KR" altLang="en-US" dirty="0"/>
          </a:p>
        </p:txBody>
      </p:sp>
      <p:sp>
        <p:nvSpPr>
          <p:cNvPr id="129" name="TextBox 128"/>
          <p:cNvSpPr txBox="1"/>
          <p:nvPr/>
        </p:nvSpPr>
        <p:spPr>
          <a:xfrm>
            <a:off x="278638" y="5102712"/>
            <a:ext cx="778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Input</a:t>
            </a:r>
            <a:endParaRPr lang="ko-KR" altLang="en-US" dirty="0"/>
          </a:p>
        </p:txBody>
      </p:sp>
      <p:sp>
        <p:nvSpPr>
          <p:cNvPr id="133" name="TextBox 132"/>
          <p:cNvSpPr txBox="1"/>
          <p:nvPr/>
        </p:nvSpPr>
        <p:spPr>
          <a:xfrm>
            <a:off x="8081986" y="5102712"/>
            <a:ext cx="866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Output</a:t>
            </a:r>
            <a:endParaRPr lang="ko-KR" altLang="en-US" dirty="0"/>
          </a:p>
        </p:txBody>
      </p:sp>
      <p:cxnSp>
        <p:nvCxnSpPr>
          <p:cNvPr id="136" name="직선 화살표 연결선 135"/>
          <p:cNvCxnSpPr>
            <a:stCxn id="129" idx="3"/>
            <a:endCxn id="127" idx="1"/>
          </p:cNvCxnSpPr>
          <p:nvPr/>
        </p:nvCxnSpPr>
        <p:spPr>
          <a:xfrm>
            <a:off x="1056918" y="5287378"/>
            <a:ext cx="357283" cy="155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8" name="그룹 157"/>
          <p:cNvGrpSpPr/>
          <p:nvPr/>
        </p:nvGrpSpPr>
        <p:grpSpPr>
          <a:xfrm>
            <a:off x="1414200" y="4809651"/>
            <a:ext cx="1318725" cy="958566"/>
            <a:chOff x="1530578" y="5039807"/>
            <a:chExt cx="1318725" cy="958566"/>
          </a:xfrm>
        </p:grpSpPr>
        <p:sp>
          <p:nvSpPr>
            <p:cNvPr id="127" name="직사각형 126"/>
            <p:cNvSpPr/>
            <p:nvPr/>
          </p:nvSpPr>
          <p:spPr>
            <a:xfrm>
              <a:off x="1530579" y="5039807"/>
              <a:ext cx="714567" cy="958566"/>
            </a:xfrm>
            <a:prstGeom prst="rect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Layer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38" name="꺾인 연결선 137"/>
            <p:cNvCxnSpPr>
              <a:stCxn id="127" idx="1"/>
              <a:endCxn id="140" idx="4"/>
            </p:cNvCxnSpPr>
            <p:nvPr/>
          </p:nvCxnSpPr>
          <p:spPr>
            <a:xfrm rot="10800000" flipH="1" flipV="1">
              <a:off x="1530578" y="5519089"/>
              <a:ext cx="1108049" cy="209119"/>
            </a:xfrm>
            <a:prstGeom prst="bentConnector4">
              <a:avLst>
                <a:gd name="adj1" fmla="val -20631"/>
                <a:gd name="adj2" fmla="val 282855"/>
              </a:avLst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타원 139"/>
            <p:cNvSpPr/>
            <p:nvPr/>
          </p:nvSpPr>
          <p:spPr>
            <a:xfrm>
              <a:off x="2427953" y="5306859"/>
              <a:ext cx="421350" cy="42135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+</a:t>
              </a:r>
              <a:endParaRPr lang="ko-KR" altLang="en-US" sz="2800" dirty="0">
                <a:solidFill>
                  <a:schemeClr val="tx1"/>
                </a:solidFill>
              </a:endParaRPr>
            </a:p>
          </p:txBody>
        </p:sp>
        <p:cxnSp>
          <p:nvCxnSpPr>
            <p:cNvPr id="146" name="직선 화살표 연결선 145"/>
            <p:cNvCxnSpPr>
              <a:stCxn id="127" idx="3"/>
              <a:endCxn id="140" idx="2"/>
            </p:cNvCxnSpPr>
            <p:nvPr/>
          </p:nvCxnSpPr>
          <p:spPr>
            <a:xfrm flipV="1">
              <a:off x="2245146" y="5517534"/>
              <a:ext cx="182807" cy="1556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9" name="그룹 158"/>
          <p:cNvGrpSpPr/>
          <p:nvPr/>
        </p:nvGrpSpPr>
        <p:grpSpPr>
          <a:xfrm>
            <a:off x="3119516" y="4809651"/>
            <a:ext cx="1318725" cy="958566"/>
            <a:chOff x="1530578" y="5039807"/>
            <a:chExt cx="1318725" cy="958566"/>
          </a:xfrm>
        </p:grpSpPr>
        <p:sp>
          <p:nvSpPr>
            <p:cNvPr id="160" name="직사각형 159"/>
            <p:cNvSpPr/>
            <p:nvPr/>
          </p:nvSpPr>
          <p:spPr>
            <a:xfrm>
              <a:off x="1530579" y="5039807"/>
              <a:ext cx="714567" cy="958566"/>
            </a:xfrm>
            <a:prstGeom prst="rect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Layer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61" name="꺾인 연결선 160"/>
            <p:cNvCxnSpPr>
              <a:stCxn id="160" idx="1"/>
              <a:endCxn id="162" idx="0"/>
            </p:cNvCxnSpPr>
            <p:nvPr/>
          </p:nvCxnSpPr>
          <p:spPr>
            <a:xfrm rot="10800000" flipH="1">
              <a:off x="1530578" y="5306860"/>
              <a:ext cx="1108049" cy="212231"/>
            </a:xfrm>
            <a:prstGeom prst="bentConnector4">
              <a:avLst>
                <a:gd name="adj1" fmla="val -20631"/>
                <a:gd name="adj2" fmla="val 263041"/>
              </a:avLst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타원 161"/>
            <p:cNvSpPr/>
            <p:nvPr/>
          </p:nvSpPr>
          <p:spPr>
            <a:xfrm>
              <a:off x="2427953" y="5306859"/>
              <a:ext cx="421350" cy="42135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+</a:t>
              </a:r>
              <a:endParaRPr lang="ko-KR" altLang="en-US" sz="2800" dirty="0">
                <a:solidFill>
                  <a:schemeClr val="tx1"/>
                </a:solidFill>
              </a:endParaRPr>
            </a:p>
          </p:txBody>
        </p:sp>
        <p:cxnSp>
          <p:nvCxnSpPr>
            <p:cNvPr id="163" name="직선 화살표 연결선 162"/>
            <p:cNvCxnSpPr>
              <a:stCxn id="160" idx="3"/>
              <a:endCxn id="162" idx="2"/>
            </p:cNvCxnSpPr>
            <p:nvPr/>
          </p:nvCxnSpPr>
          <p:spPr>
            <a:xfrm flipV="1">
              <a:off x="2245146" y="5517534"/>
              <a:ext cx="182807" cy="1556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4" name="그룹 163"/>
          <p:cNvGrpSpPr/>
          <p:nvPr/>
        </p:nvGrpSpPr>
        <p:grpSpPr>
          <a:xfrm>
            <a:off x="4824832" y="4809651"/>
            <a:ext cx="1318725" cy="958566"/>
            <a:chOff x="1530578" y="5039807"/>
            <a:chExt cx="1318725" cy="958566"/>
          </a:xfrm>
        </p:grpSpPr>
        <p:sp>
          <p:nvSpPr>
            <p:cNvPr id="165" name="직사각형 164"/>
            <p:cNvSpPr/>
            <p:nvPr/>
          </p:nvSpPr>
          <p:spPr>
            <a:xfrm>
              <a:off x="1530579" y="5039807"/>
              <a:ext cx="714567" cy="958566"/>
            </a:xfrm>
            <a:prstGeom prst="rect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Layer</a:t>
              </a: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66" name="꺾인 연결선 165"/>
            <p:cNvCxnSpPr>
              <a:stCxn id="165" idx="1"/>
              <a:endCxn id="167" idx="4"/>
            </p:cNvCxnSpPr>
            <p:nvPr/>
          </p:nvCxnSpPr>
          <p:spPr>
            <a:xfrm rot="10800000" flipH="1" flipV="1">
              <a:off x="1530578" y="5519089"/>
              <a:ext cx="1108049" cy="209119"/>
            </a:xfrm>
            <a:prstGeom prst="bentConnector4">
              <a:avLst>
                <a:gd name="adj1" fmla="val -20631"/>
                <a:gd name="adj2" fmla="val 441859"/>
              </a:avLst>
            </a:prstGeom>
            <a:ln w="19050"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타원 166"/>
            <p:cNvSpPr/>
            <p:nvPr/>
          </p:nvSpPr>
          <p:spPr>
            <a:xfrm>
              <a:off x="2427953" y="5306859"/>
              <a:ext cx="421350" cy="42135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+</a:t>
              </a:r>
              <a:endParaRPr lang="ko-KR" altLang="en-US" sz="2800" dirty="0">
                <a:solidFill>
                  <a:schemeClr val="tx1"/>
                </a:solidFill>
              </a:endParaRPr>
            </a:p>
          </p:txBody>
        </p:sp>
        <p:cxnSp>
          <p:nvCxnSpPr>
            <p:cNvPr id="168" name="직선 화살표 연결선 167"/>
            <p:cNvCxnSpPr>
              <a:stCxn id="165" idx="3"/>
              <a:endCxn id="167" idx="2"/>
            </p:cNvCxnSpPr>
            <p:nvPr/>
          </p:nvCxnSpPr>
          <p:spPr>
            <a:xfrm flipV="1">
              <a:off x="2245146" y="5517534"/>
              <a:ext cx="182807" cy="1556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9" name="그룹 168"/>
          <p:cNvGrpSpPr/>
          <p:nvPr/>
        </p:nvGrpSpPr>
        <p:grpSpPr>
          <a:xfrm>
            <a:off x="6530149" y="4809651"/>
            <a:ext cx="1318725" cy="958566"/>
            <a:chOff x="1530578" y="5039807"/>
            <a:chExt cx="1318725" cy="958566"/>
          </a:xfrm>
        </p:grpSpPr>
        <p:sp>
          <p:nvSpPr>
            <p:cNvPr id="170" name="직사각형 169"/>
            <p:cNvSpPr/>
            <p:nvPr/>
          </p:nvSpPr>
          <p:spPr>
            <a:xfrm>
              <a:off x="1530579" y="5039807"/>
              <a:ext cx="714567" cy="958566"/>
            </a:xfrm>
            <a:prstGeom prst="rect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Layer</a:t>
              </a: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71" name="꺾인 연결선 170"/>
            <p:cNvCxnSpPr>
              <a:stCxn id="170" idx="1"/>
              <a:endCxn id="172" idx="4"/>
            </p:cNvCxnSpPr>
            <p:nvPr/>
          </p:nvCxnSpPr>
          <p:spPr>
            <a:xfrm rot="10800000" flipH="1" flipV="1">
              <a:off x="1530578" y="5519089"/>
              <a:ext cx="1108049" cy="209119"/>
            </a:xfrm>
            <a:prstGeom prst="bentConnector4">
              <a:avLst>
                <a:gd name="adj1" fmla="val -20631"/>
                <a:gd name="adj2" fmla="val 449810"/>
              </a:avLst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타원 171"/>
            <p:cNvSpPr/>
            <p:nvPr/>
          </p:nvSpPr>
          <p:spPr>
            <a:xfrm>
              <a:off x="2427953" y="5306859"/>
              <a:ext cx="421350" cy="42135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+</a:t>
              </a:r>
              <a:endParaRPr lang="ko-KR" altLang="en-US" sz="2800" dirty="0">
                <a:solidFill>
                  <a:schemeClr val="tx1"/>
                </a:solidFill>
              </a:endParaRPr>
            </a:p>
          </p:txBody>
        </p:sp>
        <p:cxnSp>
          <p:nvCxnSpPr>
            <p:cNvPr id="173" name="직선 화살표 연결선 172"/>
            <p:cNvCxnSpPr>
              <a:stCxn id="170" idx="3"/>
              <a:endCxn id="172" idx="2"/>
            </p:cNvCxnSpPr>
            <p:nvPr/>
          </p:nvCxnSpPr>
          <p:spPr>
            <a:xfrm flipV="1">
              <a:off x="2245146" y="5517534"/>
              <a:ext cx="182807" cy="1556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74" name="직선 화살표 연결선 173"/>
          <p:cNvCxnSpPr>
            <a:stCxn id="140" idx="6"/>
            <a:endCxn id="160" idx="1"/>
          </p:cNvCxnSpPr>
          <p:nvPr/>
        </p:nvCxnSpPr>
        <p:spPr>
          <a:xfrm>
            <a:off x="2732925" y="5287378"/>
            <a:ext cx="386592" cy="155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직선 화살표 연결선 176"/>
          <p:cNvCxnSpPr>
            <a:stCxn id="162" idx="6"/>
            <a:endCxn id="165" idx="1"/>
          </p:cNvCxnSpPr>
          <p:nvPr/>
        </p:nvCxnSpPr>
        <p:spPr>
          <a:xfrm>
            <a:off x="4438241" y="5287378"/>
            <a:ext cx="386592" cy="155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0" name="직선 화살표 연결선 179"/>
          <p:cNvCxnSpPr>
            <a:stCxn id="167" idx="6"/>
            <a:endCxn id="170" idx="1"/>
          </p:cNvCxnSpPr>
          <p:nvPr/>
        </p:nvCxnSpPr>
        <p:spPr>
          <a:xfrm>
            <a:off x="6143557" y="5287378"/>
            <a:ext cx="386593" cy="155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직선 화살표 연결선 182"/>
          <p:cNvCxnSpPr>
            <a:stCxn id="172" idx="6"/>
            <a:endCxn id="133" idx="1"/>
          </p:cNvCxnSpPr>
          <p:nvPr/>
        </p:nvCxnSpPr>
        <p:spPr>
          <a:xfrm>
            <a:off x="7848874" y="5287378"/>
            <a:ext cx="233112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꺾인 연결선 186"/>
          <p:cNvCxnSpPr>
            <a:stCxn id="127" idx="1"/>
            <a:endCxn id="162" idx="4"/>
          </p:cNvCxnSpPr>
          <p:nvPr/>
        </p:nvCxnSpPr>
        <p:spPr>
          <a:xfrm rot="10800000" flipH="1" flipV="1">
            <a:off x="1414200" y="5288933"/>
            <a:ext cx="2813365" cy="209119"/>
          </a:xfrm>
          <a:prstGeom prst="bentConnector4">
            <a:avLst>
              <a:gd name="adj1" fmla="val -8126"/>
              <a:gd name="adj2" fmla="val 322607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꺾인 연결선 192"/>
          <p:cNvCxnSpPr>
            <a:stCxn id="127" idx="1"/>
            <a:endCxn id="167" idx="3"/>
          </p:cNvCxnSpPr>
          <p:nvPr/>
        </p:nvCxnSpPr>
        <p:spPr>
          <a:xfrm rot="10800000" flipH="1" flipV="1">
            <a:off x="1414200" y="5288934"/>
            <a:ext cx="4369711" cy="147414"/>
          </a:xfrm>
          <a:prstGeom prst="bentConnector4">
            <a:avLst>
              <a:gd name="adj1" fmla="val -5231"/>
              <a:gd name="adj2" fmla="val 480201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꺾인 연결선 196"/>
          <p:cNvCxnSpPr>
            <a:stCxn id="127" idx="1"/>
            <a:endCxn id="172" idx="5"/>
          </p:cNvCxnSpPr>
          <p:nvPr/>
        </p:nvCxnSpPr>
        <p:spPr>
          <a:xfrm rot="10800000" flipH="1" flipV="1">
            <a:off x="1414201" y="5288934"/>
            <a:ext cx="6372968" cy="147414"/>
          </a:xfrm>
          <a:prstGeom prst="bentConnector4">
            <a:avLst>
              <a:gd name="adj1" fmla="val -3587"/>
              <a:gd name="adj2" fmla="val 542231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꺾인 연결선 200"/>
          <p:cNvCxnSpPr>
            <a:stCxn id="160" idx="1"/>
            <a:endCxn id="167" idx="0"/>
          </p:cNvCxnSpPr>
          <p:nvPr/>
        </p:nvCxnSpPr>
        <p:spPr>
          <a:xfrm rot="10800000" flipH="1">
            <a:off x="3119516" y="5076704"/>
            <a:ext cx="2813365" cy="212231"/>
          </a:xfrm>
          <a:prstGeom prst="bentConnector4">
            <a:avLst>
              <a:gd name="adj1" fmla="val -8126"/>
              <a:gd name="adj2" fmla="val 294375"/>
            </a:avLst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꺾인 연결선 204"/>
          <p:cNvCxnSpPr>
            <a:stCxn id="160" idx="1"/>
            <a:endCxn id="172" idx="0"/>
          </p:cNvCxnSpPr>
          <p:nvPr/>
        </p:nvCxnSpPr>
        <p:spPr>
          <a:xfrm rot="10800000" flipH="1">
            <a:off x="3119517" y="5076704"/>
            <a:ext cx="4518682" cy="212231"/>
          </a:xfrm>
          <a:prstGeom prst="bentConnector4">
            <a:avLst>
              <a:gd name="adj1" fmla="val -5059"/>
              <a:gd name="adj2" fmla="val 333544"/>
            </a:avLst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꺾인 연결선 229"/>
          <p:cNvCxnSpPr>
            <a:stCxn id="165" idx="1"/>
            <a:endCxn id="172" idx="3"/>
          </p:cNvCxnSpPr>
          <p:nvPr/>
        </p:nvCxnSpPr>
        <p:spPr>
          <a:xfrm rot="10800000" flipH="1" flipV="1">
            <a:off x="4824833" y="5288934"/>
            <a:ext cx="2664396" cy="147414"/>
          </a:xfrm>
          <a:prstGeom prst="bentConnector4">
            <a:avLst>
              <a:gd name="adj1" fmla="val -8580"/>
              <a:gd name="adj2" fmla="val 480201"/>
            </a:avLst>
          </a:prstGeom>
          <a:ln w="190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직사각형 236"/>
          <p:cNvSpPr/>
          <p:nvPr/>
        </p:nvSpPr>
        <p:spPr>
          <a:xfrm>
            <a:off x="1010657" y="4504775"/>
            <a:ext cx="6911372" cy="1787960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8" name="직선 화살표 연결선 237"/>
          <p:cNvCxnSpPr>
            <a:stCxn id="34" idx="3"/>
            <a:endCxn id="6" idx="1"/>
          </p:cNvCxnSpPr>
          <p:nvPr/>
        </p:nvCxnSpPr>
        <p:spPr>
          <a:xfrm>
            <a:off x="2686049" y="1696223"/>
            <a:ext cx="66852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1" name="직선 화살표 연결선 240"/>
          <p:cNvCxnSpPr>
            <a:stCxn id="6" idx="3"/>
            <a:endCxn id="46" idx="1"/>
          </p:cNvCxnSpPr>
          <p:nvPr/>
        </p:nvCxnSpPr>
        <p:spPr>
          <a:xfrm>
            <a:off x="5793971" y="1696223"/>
            <a:ext cx="647092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4" name="TextBox 243"/>
          <p:cNvSpPr txBox="1"/>
          <p:nvPr/>
        </p:nvSpPr>
        <p:spPr>
          <a:xfrm>
            <a:off x="7153665" y="4144275"/>
            <a:ext cx="1361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 smtClean="0">
                <a:solidFill>
                  <a:srgbClr val="3333FF"/>
                </a:solidFill>
              </a:rPr>
              <a:t>Dense Block</a:t>
            </a:r>
            <a:endParaRPr lang="ko-KR" altLang="en-US" dirty="0">
              <a:solidFill>
                <a:srgbClr val="33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7674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2"/>
          <a:srcRect l="34253" r="34607"/>
          <a:stretch/>
        </p:blipFill>
        <p:spPr>
          <a:xfrm>
            <a:off x="2538420" y="571899"/>
            <a:ext cx="1619250" cy="3600000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3"/>
          <a:srcRect l="34766" r="34529"/>
          <a:stretch/>
        </p:blipFill>
        <p:spPr>
          <a:xfrm>
            <a:off x="581482" y="571899"/>
            <a:ext cx="1600200" cy="3600000"/>
          </a:xfrm>
          <a:prstGeom prst="rect">
            <a:avLst/>
          </a:prstGeom>
        </p:spPr>
      </p:pic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B7D2E-B202-4D7A-9519-0C490A04EB9C}" type="datetime1">
              <a:rPr lang="ko-KR" altLang="en-US" smtClean="0"/>
              <a:t>2019-06-27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2512"/>
            <a:ext cx="36388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3333FF"/>
                </a:solidFill>
              </a:rPr>
              <a:t>2D Power Splitter – FDTD Setting</a:t>
            </a:r>
            <a:endParaRPr lang="ko-KR" altLang="en-US" sz="2000" b="1" dirty="0">
              <a:solidFill>
                <a:srgbClr val="3333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9929" y="4493175"/>
            <a:ext cx="39984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smtClean="0"/>
              <a:t>Simulation region: 250 ~ 350 um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Waveguide thickness: 100 um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Square: 500 um x 500 um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Taper connection: 250 um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Holes: 20x20 with a radius of 9 um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9190" y="418350"/>
            <a:ext cx="3600000" cy="223986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9190" y="2658212"/>
            <a:ext cx="3600000" cy="223986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52330" y="517206"/>
            <a:ext cx="626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(a)-1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38420" y="517206"/>
            <a:ext cx="626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(a)-2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962404" y="373895"/>
            <a:ext cx="695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(b)-1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962405" y="2689329"/>
            <a:ext cx="695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(b)-2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129990" y="202567"/>
            <a:ext cx="1296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Output 1&amp;2</a:t>
            </a:r>
            <a:endParaRPr lang="ko-KR" altLang="en-US" dirty="0"/>
          </a:p>
        </p:txBody>
      </p:sp>
      <p:sp>
        <p:nvSpPr>
          <p:cNvPr id="16" name="위쪽 화살표 15"/>
          <p:cNvSpPr/>
          <p:nvPr/>
        </p:nvSpPr>
        <p:spPr>
          <a:xfrm>
            <a:off x="2216325" y="645279"/>
            <a:ext cx="285630" cy="3383813"/>
          </a:xfrm>
          <a:prstGeom prst="upArrow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7277147" y="1213636"/>
            <a:ext cx="752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3333FF"/>
                </a:solidFill>
              </a:rPr>
              <a:t>~ 0.4</a:t>
            </a:r>
            <a:endParaRPr lang="ko-KR" altLang="en-US" dirty="0">
              <a:solidFill>
                <a:srgbClr val="3333FF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277147" y="3669281"/>
            <a:ext cx="752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3333FF"/>
                </a:solidFill>
              </a:rPr>
              <a:t>~ 0.2</a:t>
            </a:r>
            <a:endParaRPr lang="ko-KR" altLang="en-US" dirty="0">
              <a:solidFill>
                <a:srgbClr val="33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6568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67428</TotalTime>
  <Words>184</Words>
  <Application>Microsoft Office PowerPoint</Application>
  <PresentationFormat>화면 슬라이드 쇼(4:3)</PresentationFormat>
  <Paragraphs>85</Paragraphs>
  <Slides>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맑은 고딕</vt:lpstr>
      <vt:lpstr>Arial</vt:lpstr>
      <vt:lpstr>Calibri</vt:lpstr>
      <vt:lpstr>Calibri Light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이종건(전자전기공학과)</dc:creator>
  <cp:lastModifiedBy>이종건(전자전기공학과)</cp:lastModifiedBy>
  <cp:revision>1808</cp:revision>
  <dcterms:created xsi:type="dcterms:W3CDTF">2018-02-18T11:37:55Z</dcterms:created>
  <dcterms:modified xsi:type="dcterms:W3CDTF">2019-06-27T13:31:24Z</dcterms:modified>
</cp:coreProperties>
</file>