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69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66"/>
    <a:srgbClr val="FF6600"/>
    <a:srgbClr val="767171"/>
    <a:srgbClr val="6600FF"/>
    <a:srgbClr val="009999"/>
    <a:srgbClr val="CC6600"/>
    <a:srgbClr val="5F5F5F"/>
    <a:srgbClr val="0000FF"/>
    <a:srgbClr val="30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235941" y="1384990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124" name="그룹 123"/>
          <p:cNvGrpSpPr/>
          <p:nvPr/>
        </p:nvGrpSpPr>
        <p:grpSpPr>
          <a:xfrm>
            <a:off x="4746738" y="675016"/>
            <a:ext cx="2531691" cy="4737985"/>
            <a:chOff x="4746738" y="-541700"/>
            <a:chExt cx="2531691" cy="4737985"/>
          </a:xfrm>
        </p:grpSpPr>
        <p:sp>
          <p:nvSpPr>
            <p:cNvPr id="271" name="직사각형 270"/>
            <p:cNvSpPr/>
            <p:nvPr/>
          </p:nvSpPr>
          <p:spPr>
            <a:xfrm rot="16200000">
              <a:off x="5252064" y="306787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사다리꼴 281"/>
            <p:cNvSpPr/>
            <p:nvPr/>
          </p:nvSpPr>
          <p:spPr>
            <a:xfrm rot="10800000">
              <a:off x="5331250" y="1286177"/>
              <a:ext cx="1390715" cy="1361020"/>
            </a:xfrm>
            <a:prstGeom prst="trapezoi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대각선 줄무늬 282"/>
            <p:cNvSpPr/>
            <p:nvPr/>
          </p:nvSpPr>
          <p:spPr>
            <a:xfrm rot="17158928">
              <a:off x="4720827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대각선 줄무늬 283"/>
            <p:cNvSpPr/>
            <p:nvPr/>
          </p:nvSpPr>
          <p:spPr>
            <a:xfrm rot="15241072" flipV="1">
              <a:off x="5531255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 rot="16200000">
              <a:off x="5551518" y="-1322166"/>
              <a:ext cx="912707" cy="2473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85403"/>
              </p:ext>
            </p:extLst>
          </p:nvPr>
        </p:nvGraphicFramePr>
        <p:xfrm>
          <a:off x="4888627" y="2098381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6" y="64590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372177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250" y="1"/>
            <a:ext cx="4320000" cy="3275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250" y="3314333"/>
            <a:ext cx="4320000" cy="3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23851</TotalTime>
  <Words>211</Words>
  <Application>Microsoft Office PowerPoint</Application>
  <PresentationFormat>와이드스크린</PresentationFormat>
  <Paragraphs>188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104</cp:revision>
  <dcterms:created xsi:type="dcterms:W3CDTF">2019-10-08T12:13:41Z</dcterms:created>
  <dcterms:modified xsi:type="dcterms:W3CDTF">2019-11-07T12:46:55Z</dcterms:modified>
</cp:coreProperties>
</file>