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7" r:id="rId3"/>
    <p:sldId id="273" r:id="rId4"/>
    <p:sldId id="276" r:id="rId5"/>
    <p:sldId id="280" r:id="rId6"/>
    <p:sldId id="279" r:id="rId7"/>
    <p:sldId id="282" r:id="rId8"/>
    <p:sldId id="281" r:id="rId9"/>
    <p:sldId id="283" r:id="rId10"/>
    <p:sldId id="275" r:id="rId11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5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9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60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86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4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840143" y="1978401"/>
            <a:ext cx="34622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Ch.7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Imaging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Aenchbacher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W., M.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Naftaly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Dudley, “Line Strengths and Self-Broadening of Pure Rotational Lines of Carbon Monoxide Measured by Terahertz Time-Domain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Optics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49, No. 13, 2010, pp. 2490-2496.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Molloy, J. F., et al., “Dispersion Properties of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Studied by THz-TDS,” 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Cryst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Eng. Comm.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16, 2014, pp. 1995-2000.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1289953"/>
            <a:ext cx="5593111" cy="4278094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Image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Resoultion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of a Terahertz Imaging System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Data Analysis in the Far Field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Imaging Thin Layers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Spatial Resolution Tests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Near-Field Imaging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Chemical Imaging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Focal Plane Array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Microbolometer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Cameras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Conclusions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Image Resolution of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a Terahertz Imaging System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 Image Resolution of a Terahertz Imaging System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Both </a:t>
            </a:r>
            <a:r>
              <a:rPr lang="en-US" altLang="ko-KR" sz="2000" dirty="0" smtClean="0">
                <a:solidFill>
                  <a:srgbClr val="3333FF"/>
                </a:solidFill>
              </a:rPr>
              <a:t>spatial</a:t>
            </a:r>
            <a:r>
              <a:rPr lang="en-US" altLang="ko-KR" sz="2000" dirty="0" smtClean="0"/>
              <a:t> and </a:t>
            </a:r>
            <a:r>
              <a:rPr lang="en-US" altLang="ko-KR" sz="2000" dirty="0" smtClean="0">
                <a:solidFill>
                  <a:srgbClr val="3333FF"/>
                </a:solidFill>
              </a:rPr>
              <a:t>depth</a:t>
            </a:r>
            <a:r>
              <a:rPr lang="en-US" altLang="ko-KR" sz="2000" dirty="0" smtClean="0"/>
              <a:t> resolution depends on the frequency and the optical design.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969" y="1844140"/>
            <a:ext cx="3833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Spatial Resolution (Airy spot)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30227" y="2456525"/>
                <a:ext cx="1483547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Airy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=2.44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27" y="2456525"/>
                <a:ext cx="1483547" cy="526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0969" y="4761433"/>
            <a:ext cx="3833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Depth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Reslotion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69" y="5109561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/>
              <a:t>The shorter the pulse, the higher, in theory, is the resolution.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The majority of materials tend to suffer stronger absorption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889" y="3150207"/>
            <a:ext cx="4648540" cy="133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Data Analysis in the Far Field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 Data Analysis in the Far Field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time-domain signal is recorded individually for </a:t>
            </a:r>
            <a:r>
              <a:rPr lang="en-US" altLang="ko-KR" sz="2000" dirty="0" smtClean="0">
                <a:solidFill>
                  <a:srgbClr val="3333FF"/>
                </a:solidFill>
              </a:rPr>
              <a:t>each point</a:t>
            </a:r>
            <a:r>
              <a:rPr lang="en-US" altLang="ko-KR" sz="2000" dirty="0" smtClean="0"/>
              <a:t> and the image is formed by </a:t>
            </a:r>
            <a:r>
              <a:rPr lang="en-US" altLang="ko-KR" sz="2000" dirty="0" smtClean="0">
                <a:solidFill>
                  <a:srgbClr val="3333FF"/>
                </a:solidFill>
              </a:rPr>
              <a:t>raster-scanning</a:t>
            </a:r>
            <a:r>
              <a:rPr lang="en-US" altLang="ko-KR" sz="2000" dirty="0" smtClean="0"/>
              <a:t> the object.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27" y="2151917"/>
            <a:ext cx="2769943" cy="21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 Data Analysis in the Far Field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20969" y="1913522"/>
                <a:ext cx="779438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Baseline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: “black” signal in the absence of a terahertz pulse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Reference pulse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: “white” signal taken in free-space, reflected from a mirror, or transmitted through a bare substrate, as appropriate.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Sample pulse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: signal from the material studied.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1913522"/>
                <a:ext cx="7794381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704" t="-2765" r="-782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Aenchbacher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M.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Naftaly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Dudley, “Line Strengths and Self-Broadening of Pure Rotational Lines of Carbon Monoxide Measured by Terahertz Time-Domain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Optics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49, No. 13,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45560" y="970277"/>
                <a:ext cx="3812390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sample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iFFT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FFT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FFT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560" y="970277"/>
                <a:ext cx="3812390" cy="6651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41076" y="3533413"/>
                <a:ext cx="2827312" cy="561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HF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altLang="ko-KR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LF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sSup>
                                <m:sSupPr>
                                  <m:ctrlPr>
                                    <a:rPr lang="en-US" altLang="ko-KR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076" y="3533413"/>
                <a:ext cx="2827312" cy="5613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359172" y="4449564"/>
                <a:ext cx="4791120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sample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iFFT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FFT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FFT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FFT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172" y="4449564"/>
                <a:ext cx="4791120" cy="6651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6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Imaging Thin Layers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8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Imaging Thin Layers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time-domain signal is recorded individually for </a:t>
            </a:r>
            <a:r>
              <a:rPr lang="en-US" altLang="ko-KR" sz="2000" dirty="0" smtClean="0">
                <a:solidFill>
                  <a:srgbClr val="3333FF"/>
                </a:solidFill>
              </a:rPr>
              <a:t>each point</a:t>
            </a:r>
            <a:r>
              <a:rPr lang="en-US" altLang="ko-KR" sz="2000" dirty="0" smtClean="0"/>
              <a:t> and the image is formed by </a:t>
            </a:r>
            <a:r>
              <a:rPr lang="en-US" altLang="ko-KR" sz="2000" dirty="0" smtClean="0">
                <a:solidFill>
                  <a:srgbClr val="3333FF"/>
                </a:solidFill>
              </a:rPr>
              <a:t>raster-scanning</a:t>
            </a:r>
            <a:r>
              <a:rPr lang="en-US" altLang="ko-KR" sz="2000" dirty="0" smtClean="0"/>
              <a:t> the object.</a:t>
            </a:r>
          </a:p>
        </p:txBody>
      </p:sp>
    </p:spTree>
    <p:extLst>
      <p:ext uri="{BB962C8B-B14F-4D97-AF65-F5344CB8AC3E}">
        <p14:creationId xmlns:p14="http://schemas.microsoft.com/office/powerpoint/2010/main" val="37709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41176</TotalTime>
  <Words>383</Words>
  <Application>Microsoft Office PowerPoint</Application>
  <PresentationFormat>화면 슬라이드 쇼(4:3)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611</cp:revision>
  <dcterms:created xsi:type="dcterms:W3CDTF">2018-02-18T11:37:55Z</dcterms:created>
  <dcterms:modified xsi:type="dcterms:W3CDTF">2018-04-12T05:02:58Z</dcterms:modified>
</cp:coreProperties>
</file>