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73" r:id="rId4"/>
    <p:sldId id="276" r:id="rId5"/>
    <p:sldId id="27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958601" y="1978401"/>
            <a:ext cx="52252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Evaluation of Uncertainty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Spectroscopy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 Uncertainty Evaluation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Uncertainty in Terahertz Time-Domain Spectroscopy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Uncertainty Evaluation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General Definitions</a:t>
            </a:r>
            <a:endParaRPr lang="en-US" altLang="ko-KR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2004.</a:t>
            </a:r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(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27347</TotalTime>
  <Words>79</Words>
  <Application>Microsoft Office PowerPoint</Application>
  <PresentationFormat>화면 슬라이드 쇼(4:3)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356</cp:revision>
  <dcterms:created xsi:type="dcterms:W3CDTF">2018-02-18T11:37:55Z</dcterms:created>
  <dcterms:modified xsi:type="dcterms:W3CDTF">2018-03-20T15:13:26Z</dcterms:modified>
</cp:coreProperties>
</file>