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0" r:id="rId9"/>
    <p:sldId id="260" r:id="rId10"/>
    <p:sldId id="261" r:id="rId11"/>
    <p:sldId id="269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67171"/>
    <a:srgbClr val="300CB4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8" Type="http://schemas.openxmlformats.org/officeDocument/2006/relationships/image" Target="../media/image31.png"/><Relationship Id="rId3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5751386" y="925963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그룹 241"/>
          <p:cNvGrpSpPr/>
          <p:nvPr/>
        </p:nvGrpSpPr>
        <p:grpSpPr>
          <a:xfrm>
            <a:off x="795596" y="941725"/>
            <a:ext cx="3599662" cy="4325069"/>
            <a:chOff x="795596" y="941725"/>
            <a:chExt cx="3599662" cy="4325069"/>
          </a:xfrm>
        </p:grpSpPr>
        <p:sp>
          <p:nvSpPr>
            <p:cNvPr id="121" name="직사각형 120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79529" y="94172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150189" y="94172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31264" y="2306707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2314421" y="188512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4658821" y="1257190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04106"/>
              </p:ext>
            </p:extLst>
          </p:nvPr>
        </p:nvGraphicFramePr>
        <p:xfrm>
          <a:off x="714668" y="203866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5408"/>
              </p:ext>
            </p:extLst>
          </p:nvPr>
        </p:nvGraphicFramePr>
        <p:xfrm>
          <a:off x="5858168" y="203866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28523"/>
              </p:ext>
            </p:extLst>
          </p:nvPr>
        </p:nvGraphicFramePr>
        <p:xfrm>
          <a:off x="714668" y="347694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11911"/>
              </p:ext>
            </p:extLst>
          </p:nvPr>
        </p:nvGraphicFramePr>
        <p:xfrm>
          <a:off x="5858168" y="347694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8448675" y="85036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532184" y="286644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0345" r="-344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804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714668" y="183939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14668" y="273761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07" y="-71515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38" y="2745914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999520" y="918267"/>
            <a:ext cx="7666756" cy="4618107"/>
            <a:chOff x="760656" y="1124744"/>
            <a:chExt cx="7666756" cy="461810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177187" y="2996952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3525451" y="2996952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181571" y="2366908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65847" y="2366908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87682" y="2366908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29722" y="2366908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3536" y="2366908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42089" y="2366908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18894" y="2204864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25252" y="3978166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58007" y="3978166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059" y="3978166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458006" y="3975675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3125946" y="3429000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442064" y="3429000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274218" y="3429000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3403104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5491182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55820" y="5238795"/>
              <a:ext cx="6232361" cy="504056"/>
            </a:xfrm>
            <a:prstGeom prst="rect">
              <a:avLst/>
            </a:pr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THz = 300 µm = 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4.1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meV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33.3 cm</a:t>
              </a:r>
              <a:r>
                <a:rPr lang="en-US" altLang="ko-KR" sz="2200" b="1" baseline="30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23928" y="1124744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760656" y="1526132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3122785" y="1750598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1858831" y="93223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2750" y="3591493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14775</TotalTime>
  <Words>179</Words>
  <Application>Microsoft Office PowerPoint</Application>
  <PresentationFormat>와이드스크린</PresentationFormat>
  <Paragraphs>155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이종건(전자전기공학과)</cp:lastModifiedBy>
  <cp:revision>70</cp:revision>
  <dcterms:created xsi:type="dcterms:W3CDTF">2019-10-08T12:13:41Z</dcterms:created>
  <dcterms:modified xsi:type="dcterms:W3CDTF">2019-10-19T19:10:28Z</dcterms:modified>
</cp:coreProperties>
</file>