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92" r:id="rId3"/>
    <p:sldId id="295" r:id="rId4"/>
    <p:sldId id="294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1.emf"/><Relationship Id="rId7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2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20180723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067"/>
            <a:ext cx="9137682" cy="5494589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52210" y="1387460"/>
            <a:ext cx="2771020" cy="4374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5892" y="1425335"/>
            <a:ext cx="711200" cy="40973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45892" y="2740263"/>
            <a:ext cx="1181100" cy="2001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45892" y="4352323"/>
            <a:ext cx="1181100" cy="2001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45334" y="885432"/>
            <a:ext cx="8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Phase Lock</a:t>
            </a:r>
          </a:p>
          <a:p>
            <a:r>
              <a:rPr lang="en-US" altLang="ko-KR" sz="1000" b="1" dirty="0" smtClean="0"/>
              <a:t>Indicator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459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0" y="4198867"/>
            <a:ext cx="2880000" cy="21574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49" y="4198867"/>
            <a:ext cx="2880000" cy="21574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9" y="4198867"/>
            <a:ext cx="2880000" cy="21574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9934" y="1368334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SR830 (Single)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9933" y="3831550"/>
            <a:ext cx="320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HF2LI (Double)+Chopper(pump)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6065" y="872787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NSOM test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9" y="1674066"/>
            <a:ext cx="2880000" cy="21574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349" y="1674066"/>
            <a:ext cx="2880000" cy="21574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349" y="1674066"/>
            <a:ext cx="2880000" cy="2157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5460" y="1674066"/>
            <a:ext cx="1241180" cy="9298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4640" y="4198867"/>
            <a:ext cx="1242000" cy="9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Double Lock-in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49" y="1676080"/>
            <a:ext cx="2880000" cy="2157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49" y="1676080"/>
            <a:ext cx="2880000" cy="21574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9" y="1676080"/>
            <a:ext cx="2880000" cy="21574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000" y="4198867"/>
            <a:ext cx="2880000" cy="21574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349" y="4198867"/>
            <a:ext cx="2880000" cy="215748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9" y="4198867"/>
            <a:ext cx="2880000" cy="21574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9934" y="1368334"/>
            <a:ext cx="313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SR830 (Single)+Chopper(pump)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9934" y="3831550"/>
            <a:ext cx="313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HF2LI (Double)+Chopper(pump)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6065" y="872787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NSOM test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4640" y="4198867"/>
            <a:ext cx="1242000" cy="93041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4640" y="1676080"/>
            <a:ext cx="1242000" cy="9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55721</TotalTime>
  <Words>50</Words>
  <Application>Microsoft Office PowerPoint</Application>
  <PresentationFormat>화면 슬라이드 쇼(4:3)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1061</cp:revision>
  <dcterms:created xsi:type="dcterms:W3CDTF">2018-02-18T11:37:55Z</dcterms:created>
  <dcterms:modified xsi:type="dcterms:W3CDTF">2018-07-23T11:39:15Z</dcterms:modified>
</cp:coreProperties>
</file>