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65" r:id="rId3"/>
    <p:sldId id="275" r:id="rId4"/>
    <p:sldId id="269" r:id="rId5"/>
    <p:sldId id="272" r:id="rId6"/>
    <p:sldId id="268" r:id="rId7"/>
    <p:sldId id="271" r:id="rId8"/>
    <p:sldId id="26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활용한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Alternating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위의 방법들로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경우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ratio output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대해서도 설계가 가능하다는 장점이 있지만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생성한 이후에도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수행하기 위한 시간이 필요하다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본 논문에서 사용한 알고리즘은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확보한 상태라면 짧은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시간안에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optimization step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없이 최종 구조물을 얻을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10572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9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 (ANN)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can be express by binary matrix( ex.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for etched (air), “0” for not etched (Si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eward(ex. min(T1) + min(T2) - |R|), and maximize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Additive Reinforcement Learning (ARL)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can be express by binary matrix( ex.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for etched (air), “0” for not etched (Si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r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eward(ex. min(T1) + min(T2) - |R|), and maximize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521421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blipFill>
                <a:blip r:embed="rId5"/>
                <a:stretch>
                  <a:fillRect l="-204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7865" r="-11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50855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49927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460636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1794" y="474920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11263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738" y="661156"/>
            <a:ext cx="1076681" cy="1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TMM package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days to complete collecting 30,000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589461" y="1436139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7" name="직사각형 806"/>
          <p:cNvSpPr/>
          <p:nvPr/>
        </p:nvSpPr>
        <p:spPr>
          <a:xfrm>
            <a:off x="2463595" y="1446701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906" y="135374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057968" y="5032524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617263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794329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388705" y="721409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타원 805"/>
          <p:cNvSpPr/>
          <p:nvPr/>
        </p:nvSpPr>
        <p:spPr>
          <a:xfrm>
            <a:off x="2565150" y="1548256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2463595" y="2369927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596" y="1581245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3183595" y="2499095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6923401" y="5464729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6238870" y="609453"/>
            <a:ext cx="5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8035198" y="612638"/>
            <a:ext cx="48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5596" y="1309022"/>
            <a:ext cx="3600000" cy="360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4833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2539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20246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952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55659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3366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1072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8779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6485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44192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61899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9605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7312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5018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2725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0432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813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85845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3551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2125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4833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2539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246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37952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59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73366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1072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8779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26485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4192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1899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9605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97312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15018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32725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50432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6813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85845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3551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25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833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2539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0246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37952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55659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73366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91072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08779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26485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244192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61899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9605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97312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15018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32725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50432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6813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85845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03551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2125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4833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02539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20246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37952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5659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73366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91072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08779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26485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44192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61899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79605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7312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15018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32725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50432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6813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5845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03551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2125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4833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2539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20246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37952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55659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73366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91072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08779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26485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44192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61899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79605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97312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15018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2725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50432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6813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85845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03551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2125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84833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02539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20246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7952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55659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173366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191072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208779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26485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244192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61899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79605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97312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315018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332725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50432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6813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85845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03551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2125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84833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102539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120246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137952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55659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173366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191072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08779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26485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44192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1899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79605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97312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315018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332725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350432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36813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85845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03551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2125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84833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02539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0246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137952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55659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173366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91072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08779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226485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44192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1899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79605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297312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315018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332725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50432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36813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385845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403551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42125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84833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102539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120246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7952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55659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173366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191072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08779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226485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244192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261899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279605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297312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5018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2725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50432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36813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85845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03551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42125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84833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02539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120246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37952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155659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173366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191072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208779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226485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244192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261899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279605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297312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315018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332725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350432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36813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385845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403551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42125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84833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102539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20246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137952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155659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73366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191072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208779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226485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244192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261899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79605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297312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315018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332725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50432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6813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385845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403551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42125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84833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2539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20246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37952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55659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173366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91072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208779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26485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244192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261899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279605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297312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315018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332725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350432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36813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385845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403551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42125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84833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102539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20246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137952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155659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73366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91072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08779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26485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244192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261899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279605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97312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15018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332725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350432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36813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85845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403551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42125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4833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102539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120246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137952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155659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173366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91072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208779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26485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244192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261899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279605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297312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315018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332725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350432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36813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385845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403551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42125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84833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102539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120246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37952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155659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173366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91072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08779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26485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44192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261899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79605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297312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315018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332725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350432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36813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385845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403551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42125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84833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102539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120246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137952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155659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173366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91072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208779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26485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244192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261899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279605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297312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315018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332725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350432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36813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385845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3551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2125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84833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102539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120246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37952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55659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73366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91072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208779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26485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244192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261899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279605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297312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315018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332725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350432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36813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385845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403551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42125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84833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102539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120246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137952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155659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173366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191072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208779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226485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244192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261899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279605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297312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315018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332725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350432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36813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385845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403551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/>
          <p:cNvSpPr/>
          <p:nvPr/>
        </p:nvSpPr>
        <p:spPr>
          <a:xfrm>
            <a:off x="42125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/>
          <p:cNvSpPr/>
          <p:nvPr/>
        </p:nvSpPr>
        <p:spPr>
          <a:xfrm>
            <a:off x="84833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102539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/>
          <p:cNvSpPr/>
          <p:nvPr/>
        </p:nvSpPr>
        <p:spPr>
          <a:xfrm>
            <a:off x="120246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/>
          <p:cNvSpPr/>
          <p:nvPr/>
        </p:nvSpPr>
        <p:spPr>
          <a:xfrm>
            <a:off x="137952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/>
          <p:cNvSpPr/>
          <p:nvPr/>
        </p:nvSpPr>
        <p:spPr>
          <a:xfrm>
            <a:off x="155659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타원 429"/>
          <p:cNvSpPr/>
          <p:nvPr/>
        </p:nvSpPr>
        <p:spPr>
          <a:xfrm>
            <a:off x="173366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/>
          <p:cNvSpPr/>
          <p:nvPr/>
        </p:nvSpPr>
        <p:spPr>
          <a:xfrm>
            <a:off x="191072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/>
          <p:cNvSpPr/>
          <p:nvPr/>
        </p:nvSpPr>
        <p:spPr>
          <a:xfrm>
            <a:off x="208779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/>
          <p:cNvSpPr/>
          <p:nvPr/>
        </p:nvSpPr>
        <p:spPr>
          <a:xfrm>
            <a:off x="226485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/>
          <p:cNvSpPr/>
          <p:nvPr/>
        </p:nvSpPr>
        <p:spPr>
          <a:xfrm>
            <a:off x="244192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/>
          <p:cNvSpPr/>
          <p:nvPr/>
        </p:nvSpPr>
        <p:spPr>
          <a:xfrm>
            <a:off x="261899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/>
          <p:cNvSpPr/>
          <p:nvPr/>
        </p:nvSpPr>
        <p:spPr>
          <a:xfrm>
            <a:off x="279605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타원 436"/>
          <p:cNvSpPr/>
          <p:nvPr/>
        </p:nvSpPr>
        <p:spPr>
          <a:xfrm>
            <a:off x="297312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타원 437"/>
          <p:cNvSpPr/>
          <p:nvPr/>
        </p:nvSpPr>
        <p:spPr>
          <a:xfrm>
            <a:off x="315018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332725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/>
          <p:cNvSpPr/>
          <p:nvPr/>
        </p:nvSpPr>
        <p:spPr>
          <a:xfrm>
            <a:off x="350432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36813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/>
          <p:cNvSpPr/>
          <p:nvPr/>
        </p:nvSpPr>
        <p:spPr>
          <a:xfrm>
            <a:off x="385845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/>
          <p:cNvSpPr/>
          <p:nvPr/>
        </p:nvSpPr>
        <p:spPr>
          <a:xfrm>
            <a:off x="403551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/>
          <p:cNvSpPr/>
          <p:nvPr/>
        </p:nvSpPr>
        <p:spPr>
          <a:xfrm>
            <a:off x="42125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/>
          <p:cNvSpPr/>
          <p:nvPr/>
        </p:nvSpPr>
        <p:spPr>
          <a:xfrm>
            <a:off x="84833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/>
          <p:cNvSpPr/>
          <p:nvPr/>
        </p:nvSpPr>
        <p:spPr>
          <a:xfrm>
            <a:off x="102539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/>
          <p:cNvSpPr/>
          <p:nvPr/>
        </p:nvSpPr>
        <p:spPr>
          <a:xfrm>
            <a:off x="120246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타원 447"/>
          <p:cNvSpPr/>
          <p:nvPr/>
        </p:nvSpPr>
        <p:spPr>
          <a:xfrm>
            <a:off x="137952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타원 448"/>
          <p:cNvSpPr/>
          <p:nvPr/>
        </p:nvSpPr>
        <p:spPr>
          <a:xfrm>
            <a:off x="155659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타원 449"/>
          <p:cNvSpPr/>
          <p:nvPr/>
        </p:nvSpPr>
        <p:spPr>
          <a:xfrm>
            <a:off x="173366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타원 450"/>
          <p:cNvSpPr/>
          <p:nvPr/>
        </p:nvSpPr>
        <p:spPr>
          <a:xfrm>
            <a:off x="191072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타원 451"/>
          <p:cNvSpPr/>
          <p:nvPr/>
        </p:nvSpPr>
        <p:spPr>
          <a:xfrm>
            <a:off x="208779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/>
          <p:cNvSpPr/>
          <p:nvPr/>
        </p:nvSpPr>
        <p:spPr>
          <a:xfrm>
            <a:off x="226485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/>
          <p:cNvSpPr/>
          <p:nvPr/>
        </p:nvSpPr>
        <p:spPr>
          <a:xfrm>
            <a:off x="244192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타원 454"/>
          <p:cNvSpPr/>
          <p:nvPr/>
        </p:nvSpPr>
        <p:spPr>
          <a:xfrm>
            <a:off x="261899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타원 455"/>
          <p:cNvSpPr/>
          <p:nvPr/>
        </p:nvSpPr>
        <p:spPr>
          <a:xfrm>
            <a:off x="279605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타원 456"/>
          <p:cNvSpPr/>
          <p:nvPr/>
        </p:nvSpPr>
        <p:spPr>
          <a:xfrm>
            <a:off x="297312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/>
          <p:cNvSpPr/>
          <p:nvPr/>
        </p:nvSpPr>
        <p:spPr>
          <a:xfrm>
            <a:off x="315018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/>
          <p:cNvSpPr/>
          <p:nvPr/>
        </p:nvSpPr>
        <p:spPr>
          <a:xfrm>
            <a:off x="332725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/>
          <p:cNvSpPr/>
          <p:nvPr/>
        </p:nvSpPr>
        <p:spPr>
          <a:xfrm>
            <a:off x="350432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36813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/>
          <p:cNvSpPr/>
          <p:nvPr/>
        </p:nvSpPr>
        <p:spPr>
          <a:xfrm>
            <a:off x="385845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/>
          <p:cNvSpPr/>
          <p:nvPr/>
        </p:nvSpPr>
        <p:spPr>
          <a:xfrm>
            <a:off x="403551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/>
          <p:cNvSpPr/>
          <p:nvPr/>
        </p:nvSpPr>
        <p:spPr>
          <a:xfrm>
            <a:off x="42125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868</Words>
  <Application>Microsoft Office PowerPoint</Application>
  <PresentationFormat>와이드스크린</PresentationFormat>
  <Paragraphs>109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244</cp:revision>
  <dcterms:created xsi:type="dcterms:W3CDTF">2019-07-23T09:20:27Z</dcterms:created>
  <dcterms:modified xsi:type="dcterms:W3CDTF">2019-09-24T07:10:27Z</dcterms:modified>
</cp:coreProperties>
</file>