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0197" y="1496291"/>
            <a:ext cx="57690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err="1" smtClean="0"/>
              <a:t>머신러닝과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dirty="0" smtClean="0"/>
              <a:t>나노 소자 설계 방법</a:t>
            </a:r>
            <a:endParaRPr lang="en-US" altLang="ko-KR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smtClean="0"/>
              <a:t>기존 설계 방법</a:t>
            </a:r>
            <a:endParaRPr lang="en-US" altLang="ko-KR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필요성</a:t>
            </a:r>
            <a:endParaRPr lang="en-US" altLang="ko-KR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 smtClean="0"/>
              <a:t>Additive Reinforcement Learning Algorithm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 smtClean="0"/>
              <a:t>Inverse Design with Neural Network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dirty="0" smtClean="0"/>
              <a:t>References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6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784" y="4571642"/>
            <a:ext cx="11122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Malkiel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M.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Mrejen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Nagler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U.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Arieli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L. Wolf, and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Suchowski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“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Plasmonic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Light: Science &amp; Applications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7, no. 1, 2018. </a:t>
            </a:r>
            <a:endParaRPr lang="en-US" altLang="ko-KR" sz="10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" y="2922726"/>
            <a:ext cx="2257355" cy="15413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2406267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Nano-photonic structure 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설계에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의 필요성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79391"/>
            <a:ext cx="2643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Forward Design &amp; Inverse Design 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설명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" y="677688"/>
            <a:ext cx="3140652" cy="13390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0093" y="2088368"/>
            <a:ext cx="109242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M.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Tahersima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Akino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Jha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Scientific Reports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9, no. 1, 2019. </a:t>
            </a:r>
            <a:endParaRPr lang="en-US" altLang="ko-KR" sz="10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26146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15</cp:revision>
  <dcterms:created xsi:type="dcterms:W3CDTF">2019-07-23T09:20:27Z</dcterms:created>
  <dcterms:modified xsi:type="dcterms:W3CDTF">2019-07-23T12:57:55Z</dcterms:modified>
</cp:coreProperties>
</file>