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324" r:id="rId2"/>
    <p:sldId id="325" r:id="rId3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FF"/>
    <a:srgbClr val="5B9BD5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01" y="96895"/>
            <a:ext cx="234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3D Simulation </a:t>
            </a:r>
            <a:r>
              <a:rPr lang="en-US" altLang="ko-KR" b="1" dirty="0">
                <a:solidFill>
                  <a:srgbClr val="3333FF"/>
                </a:solidFill>
              </a:rPr>
              <a:t>M</a:t>
            </a:r>
            <a:r>
              <a:rPr lang="en-US" altLang="ko-KR" b="1" dirty="0" smtClean="0">
                <a:solidFill>
                  <a:srgbClr val="3333FF"/>
                </a:solidFill>
              </a:rPr>
              <a:t>ethod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9649" y="1843182"/>
            <a:ext cx="680507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 smtClean="0"/>
              <a:t>XFdtd</a:t>
            </a:r>
            <a:endParaRPr lang="en-US" altLang="ko-KR" sz="16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39649" y="637841"/>
            <a:ext cx="637034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FDTD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39649" y="2866120"/>
            <a:ext cx="906530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 smtClean="0"/>
              <a:t>varFDTD</a:t>
            </a:r>
            <a:endParaRPr lang="en-US" altLang="ko-KR" sz="16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39649" y="1061290"/>
            <a:ext cx="2071529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takes time too long</a:t>
            </a:r>
            <a:endParaRPr lang="en-US" altLang="ko-KR" sz="16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39649" y="2229681"/>
            <a:ext cx="2635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expensive (15,000,000 ₩)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17583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384752"/>
            <a:ext cx="3836757" cy="288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249" y="3384752"/>
            <a:ext cx="3836757" cy="288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166" y="149629"/>
            <a:ext cx="5413669" cy="295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4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77325</TotalTime>
  <Words>19</Words>
  <Application>Microsoft Office PowerPoint</Application>
  <PresentationFormat>화면 슬라이드 쇼(4:3)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Jonggeon</cp:lastModifiedBy>
  <cp:revision>2146</cp:revision>
  <dcterms:created xsi:type="dcterms:W3CDTF">2018-02-18T11:37:55Z</dcterms:created>
  <dcterms:modified xsi:type="dcterms:W3CDTF">2020-01-07T12:27:31Z</dcterms:modified>
</cp:coreProperties>
</file>