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79" r:id="rId3"/>
    <p:sldId id="287" r:id="rId4"/>
    <p:sldId id="285" r:id="rId5"/>
    <p:sldId id="289" r:id="rId6"/>
    <p:sldId id="282" r:id="rId7"/>
    <p:sldId id="288" r:id="rId8"/>
    <p:sldId id="284" r:id="rId9"/>
    <p:sldId id="281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4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13592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845803"/>
            <a:ext cx="7956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MathoWork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지원팀에</a:t>
            </a:r>
            <a:r>
              <a:rPr lang="ko-KR" altLang="en-US" dirty="0" smtClean="0"/>
              <a:t> 직접 연락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MathWorks</a:t>
            </a:r>
            <a:r>
              <a:rPr lang="en-US" altLang="ko-KR" dirty="0" smtClean="0"/>
              <a:t> </a:t>
            </a:r>
            <a:r>
              <a:rPr lang="en-US" altLang="ko-KR" dirty="0"/>
              <a:t>Technical Support </a:t>
            </a:r>
            <a:r>
              <a:rPr lang="en-US" altLang="ko-KR" dirty="0" smtClean="0"/>
              <a:t>Department, </a:t>
            </a:r>
            <a:r>
              <a:rPr lang="ko-KR" altLang="en-US" dirty="0" smtClean="0"/>
              <a:t>윤우식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Parallel </a:t>
            </a:r>
            <a:r>
              <a:rPr lang="en-US" altLang="ko-KR" dirty="0" err="1" smtClean="0"/>
              <a:t>programmin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core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performance </a:t>
            </a:r>
            <a:r>
              <a:rPr lang="en-US" altLang="ko-KR" dirty="0">
                <a:latin typeface="맑은 고딕" panose="020B0503020000020004" pitchFamily="50" charset="-127"/>
              </a:rPr>
              <a:t>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single precision, double precision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performance </a:t>
            </a:r>
            <a:r>
              <a:rPr lang="ko-KR" altLang="en-US" dirty="0" smtClean="0"/>
              <a:t>변화가 크지 않다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hyper-threading</a:t>
            </a:r>
            <a:r>
              <a:rPr lang="ko-KR" altLang="en-US" dirty="0" smtClean="0"/>
              <a:t>으로 만들어진 </a:t>
            </a:r>
            <a:r>
              <a:rPr lang="en-US" altLang="ko-KR" dirty="0" smtClean="0"/>
              <a:t>virtual core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끼치는 영향은 매우 작다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MATLAB version (R2017a, R2018a, etc.)</a:t>
            </a:r>
            <a:r>
              <a:rPr lang="ko-KR" altLang="en-US" dirty="0" smtClean="0"/>
              <a:t>에 따라 선택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학교 최신버전 제공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0969" y="104740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- LabVIEW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4" y="1447516"/>
            <a:ext cx="4903932" cy="2984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7720" y="1478200"/>
            <a:ext cx="1352861" cy="133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99069" y="1478200"/>
            <a:ext cx="690531" cy="681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81" y="4462593"/>
            <a:ext cx="1800000" cy="1355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600" y="4461032"/>
            <a:ext cx="1800000" cy="1355939"/>
          </a:xfrm>
          <a:prstGeom prst="rect">
            <a:avLst/>
          </a:prstGeom>
        </p:spPr>
      </p:pic>
      <p:cxnSp>
        <p:nvCxnSpPr>
          <p:cNvPr id="7" name="구부러진 연결선 6"/>
          <p:cNvCxnSpPr>
            <a:stCxn id="11" idx="1"/>
            <a:endCxn id="4" idx="1"/>
          </p:cNvCxnSpPr>
          <p:nvPr/>
        </p:nvCxnSpPr>
        <p:spPr>
          <a:xfrm rot="10800000" flipH="1" flipV="1">
            <a:off x="2147719" y="2144301"/>
            <a:ext cx="452861" cy="2996225"/>
          </a:xfrm>
          <a:prstGeom prst="curvedConnector3">
            <a:avLst>
              <a:gd name="adj1" fmla="val -50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8" idx="3"/>
            <a:endCxn id="5" idx="3"/>
          </p:cNvCxnSpPr>
          <p:nvPr/>
        </p:nvCxnSpPr>
        <p:spPr>
          <a:xfrm>
            <a:off x="5689600" y="1818865"/>
            <a:ext cx="900000" cy="3320137"/>
          </a:xfrm>
          <a:prstGeom prst="curvedConnector3">
            <a:avLst>
              <a:gd name="adj1" fmla="val 125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0945" y="6163976"/>
            <a:ext cx="24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독립적인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Device Connection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1345" y="2202873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1345" y="4486390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50703" y="5650444"/>
            <a:ext cx="323273" cy="323273"/>
            <a:chOff x="2826327" y="5237018"/>
            <a:chExt cx="323273" cy="323273"/>
          </a:xfrm>
        </p:grpSpPr>
        <p:sp>
          <p:nvSpPr>
            <p:cNvPr id="4" name="타원 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3974" y="5650444"/>
            <a:ext cx="323273" cy="323273"/>
            <a:chOff x="2826327" y="5237018"/>
            <a:chExt cx="323273" cy="323273"/>
          </a:xfrm>
        </p:grpSpPr>
        <p:sp>
          <p:nvSpPr>
            <p:cNvPr id="23" name="타원 2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7245" y="5650444"/>
            <a:ext cx="323273" cy="323273"/>
            <a:chOff x="2826327" y="5237018"/>
            <a:chExt cx="323273" cy="323273"/>
          </a:xfrm>
        </p:grpSpPr>
        <p:sp>
          <p:nvSpPr>
            <p:cNvPr id="27" name="타원 26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090515" y="5650444"/>
            <a:ext cx="323273" cy="323273"/>
            <a:chOff x="2826327" y="5237018"/>
            <a:chExt cx="323273" cy="323273"/>
          </a:xfrm>
        </p:grpSpPr>
        <p:sp>
          <p:nvSpPr>
            <p:cNvPr id="31" name="타원 30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50701" y="3237433"/>
            <a:ext cx="323273" cy="323273"/>
            <a:chOff x="2826327" y="5237018"/>
            <a:chExt cx="323273" cy="323273"/>
          </a:xfrm>
        </p:grpSpPr>
        <p:sp>
          <p:nvSpPr>
            <p:cNvPr id="34" name="타원 3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561760" y="2633204"/>
            <a:ext cx="202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</a:p>
          <a:p>
            <a:r>
              <a:rPr lang="en-US" altLang="ko-KR" dirty="0" smtClean="0"/>
              <a:t>(External reference)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5609" y="4826524"/>
            <a:ext cx="14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HF2LI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9113" y="3398059"/>
            <a:ext cx="285537" cy="2428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9725" y="293699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8433" y="5426934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2998" y="598490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8867" y="5431302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78968" y="598490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968" y="1210366"/>
            <a:ext cx="74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ext. reference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input signal</a:t>
            </a:r>
            <a:r>
              <a:rPr lang="ko-KR" altLang="en-US" dirty="0" smtClean="0"/>
              <a:t>을 구현</a:t>
            </a:r>
            <a:endParaRPr lang="en-US" altLang="ko-KR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609727" y="3398059"/>
            <a:ext cx="605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95562" y="3384013"/>
            <a:ext cx="830046" cy="24421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21124" y="4749580"/>
            <a:ext cx="52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Signal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2430" y="5175867"/>
            <a:ext cx="810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Ext.</a:t>
            </a:r>
          </a:p>
          <a:p>
            <a:r>
              <a:rPr lang="en-US" altLang="ko-KR" sz="1100" dirty="0" smtClean="0">
                <a:solidFill>
                  <a:srgbClr val="3333FF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Diagram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551" t="13333" r="2890" b="55690"/>
          <a:stretch/>
        </p:blipFill>
        <p:spPr>
          <a:xfrm>
            <a:off x="577272" y="1525259"/>
            <a:ext cx="7989455" cy="2124364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181600" y="2587441"/>
            <a:ext cx="4082473" cy="1062182"/>
          </a:xfrm>
          <a:prstGeom prst="mathMultiply">
            <a:avLst>
              <a:gd name="adj1" fmla="val 24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763" t="13291" r="18336" b="3207"/>
          <a:stretch/>
        </p:blipFill>
        <p:spPr>
          <a:xfrm>
            <a:off x="1099127" y="729243"/>
            <a:ext cx="6945746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405" t="25051" r="77321" b="64309"/>
          <a:stretch/>
        </p:blipFill>
        <p:spPr>
          <a:xfrm>
            <a:off x="863866" y="1328472"/>
            <a:ext cx="1265382" cy="7296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930" t="49293" r="61997" b="11919"/>
          <a:stretch/>
        </p:blipFill>
        <p:spPr>
          <a:xfrm>
            <a:off x="882339" y="3178061"/>
            <a:ext cx="2493818" cy="2660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9072" t="49024" r="40378" b="11381"/>
          <a:stretch/>
        </p:blipFill>
        <p:spPr>
          <a:xfrm>
            <a:off x="4128655" y="1375496"/>
            <a:ext cx="1597891" cy="27154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47981" t="53909" r="41699" b="26091"/>
          <a:stretch/>
        </p:blipFill>
        <p:spPr>
          <a:xfrm>
            <a:off x="5657307" y="1722702"/>
            <a:ext cx="802433" cy="1371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43704" t="49158" r="14364" b="25111"/>
          <a:stretch/>
        </p:blipFill>
        <p:spPr>
          <a:xfrm>
            <a:off x="4110181" y="4774334"/>
            <a:ext cx="3260437" cy="1764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Display Settings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969" y="272462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PLL Settings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351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Demodulator Settings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8351" y="41904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Input Settings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l="10088" t="28148" r="73994" b="38048"/>
          <a:stretch/>
        </p:blipFill>
        <p:spPr>
          <a:xfrm>
            <a:off x="7165755" y="1330269"/>
            <a:ext cx="1237673" cy="23183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07116" y="810256"/>
            <a:ext cx="97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63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Lock-In Design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0969" y="752702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Patent Data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1" y="1152813"/>
            <a:ext cx="2611952" cy="1897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0969" y="604482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Patent No. US 7590196 B2. (2005). Washington, DC: U.S. Patent and Trademark Office</a:t>
            </a:r>
            <a:r>
              <a:rPr lang="en-US" altLang="ko-KR" sz="900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324300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9" y="3643114"/>
            <a:ext cx="2578775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913" y="3443060"/>
            <a:ext cx="2548258" cy="16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1113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4674" y="2181724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24674" y="2839632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53721</TotalTime>
  <Words>250</Words>
  <Application>Microsoft Office PowerPoint</Application>
  <PresentationFormat>화면 슬라이드 쇼(4:3)</PresentationFormat>
  <Paragraphs>88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927</cp:revision>
  <dcterms:created xsi:type="dcterms:W3CDTF">2018-02-18T11:37:55Z</dcterms:created>
  <dcterms:modified xsi:type="dcterms:W3CDTF">2018-06-04T03:59:21Z</dcterms:modified>
</cp:coreProperties>
</file>