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79" r:id="rId3"/>
    <p:sldId id="282" r:id="rId4"/>
    <p:sldId id="285" r:id="rId5"/>
    <p:sldId id="283" r:id="rId6"/>
    <p:sldId id="286" r:id="rId7"/>
    <p:sldId id="284" r:id="rId8"/>
    <p:sldId id="281" r:id="rId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99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5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</a:t>
            </a:r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13592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845803"/>
            <a:ext cx="648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Algorithm </a:t>
            </a:r>
            <a:r>
              <a:rPr lang="ko-KR" altLang="en-US" dirty="0" smtClean="0"/>
              <a:t>최적 하드웨어 추천은 어려움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License</a:t>
            </a:r>
            <a:r>
              <a:rPr lang="ko-KR" altLang="en-US" dirty="0" smtClean="0"/>
              <a:t>가 학교에서 제공된 것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부가 서비스 권한이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Consulting Program  </a:t>
            </a:r>
            <a:r>
              <a:rPr lang="ko-KR" altLang="en-US" dirty="0" smtClean="0">
                <a:sym typeface="Wingdings" panose="05000000000000000000" pitchFamily="2" charset="2"/>
              </a:rPr>
              <a:t>비용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969" y="312625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Single Lock In Amp.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3645312"/>
            <a:ext cx="41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968" y="3606496"/>
            <a:ext cx="74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Internal oscillator</a:t>
            </a:r>
            <a:r>
              <a:rPr lang="ko-KR" altLang="en-US" dirty="0" smtClean="0"/>
              <a:t>가 있어 </a:t>
            </a:r>
            <a:r>
              <a:rPr lang="en-US" altLang="ko-KR" dirty="0"/>
              <a:t>i</a:t>
            </a:r>
            <a:r>
              <a:rPr lang="en-US" altLang="ko-KR" dirty="0" smtClean="0"/>
              <a:t>nternal reference</a:t>
            </a:r>
            <a:r>
              <a:rPr lang="ko-KR" altLang="en-US" dirty="0" smtClean="0"/>
              <a:t>가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External reference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PLL (Phase Locked Loop)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19399" y="3181908"/>
            <a:ext cx="1132822" cy="56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19399" y="1703779"/>
            <a:ext cx="1132822" cy="56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969" y="110876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SR830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969" y="270516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HF2LI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504" y="1800948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Signal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11" idx="1"/>
          </p:cNvCxnSpPr>
          <p:nvPr/>
        </p:nvCxnSpPr>
        <p:spPr>
          <a:xfrm>
            <a:off x="2805832" y="1985614"/>
            <a:ext cx="513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504" y="3284229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Signal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  <a:endCxn id="3" idx="1"/>
          </p:cNvCxnSpPr>
          <p:nvPr/>
        </p:nvCxnSpPr>
        <p:spPr>
          <a:xfrm flipV="1">
            <a:off x="2805832" y="3463744"/>
            <a:ext cx="513567" cy="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가산 접합 21"/>
          <p:cNvSpPr/>
          <p:nvPr/>
        </p:nvSpPr>
        <p:spPr>
          <a:xfrm>
            <a:off x="5749446" y="1572255"/>
            <a:ext cx="826717" cy="82671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1" idx="3"/>
            <a:endCxn id="22" idx="2"/>
          </p:cNvCxnSpPr>
          <p:nvPr/>
        </p:nvCxnSpPr>
        <p:spPr>
          <a:xfrm flipV="1">
            <a:off x="4452221" y="1985614"/>
            <a:ext cx="1297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가산 접합 26"/>
          <p:cNvSpPr/>
          <p:nvPr/>
        </p:nvSpPr>
        <p:spPr>
          <a:xfrm>
            <a:off x="5794070" y="3050384"/>
            <a:ext cx="826717" cy="82671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" idx="3"/>
            <a:endCxn id="27" idx="2"/>
          </p:cNvCxnSpPr>
          <p:nvPr/>
        </p:nvCxnSpPr>
        <p:spPr>
          <a:xfrm flipV="1">
            <a:off x="4452221" y="3463743"/>
            <a:ext cx="134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왼쪽 중괄호 29"/>
          <p:cNvSpPr/>
          <p:nvPr/>
        </p:nvSpPr>
        <p:spPr>
          <a:xfrm rot="5400000">
            <a:off x="3772338" y="2807785"/>
            <a:ext cx="226944" cy="2312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92386" y="4098526"/>
            <a:ext cx="2074482" cy="9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LPF</a:t>
            </a:r>
          </a:p>
          <a:p>
            <a:pPr algn="ctr"/>
            <a:r>
              <a:rPr lang="en-US" altLang="ko-KR" dirty="0" smtClean="0"/>
              <a:t>(Time const., order) 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004752" y="4098526"/>
            <a:ext cx="2074482" cy="9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 Controller</a:t>
            </a:r>
          </a:p>
          <a:p>
            <a:pPr algn="ctr"/>
            <a:r>
              <a:rPr lang="en-US" altLang="ko-KR" dirty="0" smtClean="0"/>
              <a:t>(P, I, D)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65146" y="5059751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Auto Setting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66569" y="1275065"/>
            <a:ext cx="7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Mixer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11193" y="2746691"/>
            <a:ext cx="7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Mixer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Device Connection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21345" y="2202873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1345" y="4486390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50703" y="5650444"/>
            <a:ext cx="323273" cy="323273"/>
            <a:chOff x="2826327" y="5237018"/>
            <a:chExt cx="323273" cy="323273"/>
          </a:xfrm>
        </p:grpSpPr>
        <p:sp>
          <p:nvSpPr>
            <p:cNvPr id="4" name="타원 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3974" y="5650444"/>
            <a:ext cx="323273" cy="323273"/>
            <a:chOff x="2826327" y="5237018"/>
            <a:chExt cx="323273" cy="323273"/>
          </a:xfrm>
        </p:grpSpPr>
        <p:sp>
          <p:nvSpPr>
            <p:cNvPr id="23" name="타원 2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7245" y="5650444"/>
            <a:ext cx="323273" cy="323273"/>
            <a:chOff x="2826327" y="5237018"/>
            <a:chExt cx="323273" cy="323273"/>
          </a:xfrm>
        </p:grpSpPr>
        <p:sp>
          <p:nvSpPr>
            <p:cNvPr id="27" name="타원 26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090515" y="5650444"/>
            <a:ext cx="323273" cy="323273"/>
            <a:chOff x="2826327" y="5237018"/>
            <a:chExt cx="323273" cy="323273"/>
          </a:xfrm>
        </p:grpSpPr>
        <p:sp>
          <p:nvSpPr>
            <p:cNvPr id="31" name="타원 30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50701" y="3237433"/>
            <a:ext cx="323273" cy="323273"/>
            <a:chOff x="2826327" y="5237018"/>
            <a:chExt cx="323273" cy="323273"/>
          </a:xfrm>
        </p:grpSpPr>
        <p:sp>
          <p:nvSpPr>
            <p:cNvPr id="34" name="타원 3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561760" y="2633204"/>
            <a:ext cx="202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</a:p>
          <a:p>
            <a:r>
              <a:rPr lang="en-US" altLang="ko-KR" dirty="0" smtClean="0"/>
              <a:t>(External reference)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025609" y="4826524"/>
            <a:ext cx="14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HF2LI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2912336" y="3399068"/>
            <a:ext cx="1113272" cy="2413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9725" y="293699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268433" y="5426934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722998" y="598490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398867" y="5431302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  <a:endParaRPr lang="en-US" altLang="ko-KR" sz="11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878968" y="598490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  <a:endParaRPr lang="en-US" altLang="ko-KR" sz="1100" dirty="0" smtClean="0"/>
          </a:p>
        </p:txBody>
      </p:sp>
      <p:cxnSp>
        <p:nvCxnSpPr>
          <p:cNvPr id="48" name="꺾인 연결선 47"/>
          <p:cNvCxnSpPr>
            <a:stCxn id="18" idx="4"/>
            <a:endCxn id="28" idx="4"/>
          </p:cNvCxnSpPr>
          <p:nvPr/>
        </p:nvCxnSpPr>
        <p:spPr>
          <a:xfrm rot="16200000" flipH="1">
            <a:off x="4025610" y="4784245"/>
            <a:ext cx="12700" cy="2226542"/>
          </a:xfrm>
          <a:prstGeom prst="bentConnector3">
            <a:avLst>
              <a:gd name="adj1" fmla="val 55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968" y="1210366"/>
            <a:ext cx="74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freq.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phase </a:t>
            </a:r>
            <a:r>
              <a:rPr lang="ko-KR" altLang="en-US" dirty="0" smtClean="0"/>
              <a:t>정보를 얻으면 내부</a:t>
            </a:r>
            <a:r>
              <a:rPr lang="en-US" altLang="ko-KR" dirty="0"/>
              <a:t> </a:t>
            </a:r>
            <a:r>
              <a:rPr lang="en-US" altLang="ko-KR" dirty="0" smtClean="0"/>
              <a:t>oscillator</a:t>
            </a:r>
            <a:r>
              <a:rPr lang="ko-KR" altLang="en-US" dirty="0" smtClean="0"/>
              <a:t>에서 이를 다시 구현하여 </a:t>
            </a:r>
            <a:r>
              <a:rPr lang="en-US" altLang="ko-KR" dirty="0" smtClean="0"/>
              <a:t>lock-in mixer</a:t>
            </a:r>
            <a:r>
              <a:rPr lang="ko-KR" altLang="en-US" dirty="0" smtClean="0"/>
              <a:t>에 입력한다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8" y="2065574"/>
            <a:ext cx="3138168" cy="3646698"/>
          </a:xfrm>
          <a:prstGeom prst="rect">
            <a:avLst/>
          </a:prstGeom>
        </p:spPr>
      </p:pic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109783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Setting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3387" y="2066233"/>
            <a:ext cx="4505326" cy="2271956"/>
            <a:chOff x="190500" y="1947619"/>
            <a:chExt cx="4505326" cy="227195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l="23482" r="26145" b="17425"/>
            <a:stretch/>
          </p:blipFill>
          <p:spPr>
            <a:xfrm>
              <a:off x="190500" y="1947619"/>
              <a:ext cx="4505326" cy="227195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866900" y="3571875"/>
              <a:ext cx="592346" cy="2426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9550" y="2553360"/>
              <a:ext cx="1485900" cy="170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214938" y="2569232"/>
            <a:ext cx="1557337" cy="821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" y="4426397"/>
            <a:ext cx="4419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0969" y="106362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LabVIEW Setting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7" y="1812038"/>
            <a:ext cx="3630202" cy="26528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124" t="13121" r="6744" b="3129"/>
          <a:stretch/>
        </p:blipFill>
        <p:spPr>
          <a:xfrm>
            <a:off x="4903470" y="1850229"/>
            <a:ext cx="3108960" cy="24718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1272" y="3071502"/>
            <a:ext cx="1379913" cy="902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87942" y="3974022"/>
            <a:ext cx="2313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Center frequency, time constant, PID</a:t>
            </a:r>
          </a:p>
          <a:p>
            <a:r>
              <a:rPr lang="en-US" altLang="ko-KR" sz="1100" dirty="0" smtClean="0"/>
              <a:t>Auto setting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8" y="4661098"/>
            <a:ext cx="74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Demodulator</a:t>
            </a:r>
            <a:r>
              <a:rPr lang="ko-KR" altLang="en-US" smtClean="0"/>
              <a:t>의 </a:t>
            </a:r>
            <a:r>
              <a:rPr lang="en-US" altLang="ko-KR" dirty="0" smtClean="0"/>
              <a:t>mode</a:t>
            </a:r>
            <a:r>
              <a:rPr lang="ko-KR" altLang="en-US" smtClean="0"/>
              <a:t>를 변경시키는 </a:t>
            </a:r>
            <a:r>
              <a:rPr lang="en-US" altLang="ko-KR" dirty="0" smtClean="0"/>
              <a:t>node </a:t>
            </a:r>
            <a:r>
              <a:rPr lang="ko-KR" altLang="en-US" smtClean="0"/>
              <a:t>없음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LabOne</a:t>
            </a:r>
            <a:r>
              <a:rPr lang="ko-KR" altLang="en-US" smtClean="0">
                <a:sym typeface="Wingdings" panose="05000000000000000000" pitchFamily="2" charset="2"/>
              </a:rPr>
              <a:t>과 동기화 되어 연결되어야 하는지 확인 필요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0969" y="752702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Patent Data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1" y="1152813"/>
            <a:ext cx="2611952" cy="1897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0969" y="604482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Patent No. US 7590196 B2. (2005). Washington, DC: U.S. Patent and Trademark Office</a:t>
            </a:r>
            <a:r>
              <a:rPr lang="en-US" altLang="ko-KR" sz="900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324300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9" y="3643114"/>
            <a:ext cx="2578775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417" y="920564"/>
            <a:ext cx="2362514" cy="4216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913" y="3443060"/>
            <a:ext cx="2548258" cy="1609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650303" y="5136996"/>
                <a:ext cx="2313753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=12.5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=520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altLang="ko-KR" sz="11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=500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100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03" y="5136996"/>
                <a:ext cx="2313753" cy="426976"/>
              </a:xfrm>
              <a:prstGeom prst="rect">
                <a:avLst/>
              </a:prstGeom>
              <a:blipFill rotWithShape="0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846913" y="5115279"/>
                <a:ext cx="1045522" cy="4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𝐷𝐿𝐼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𝑆𝐿𝐼</m:t>
                              </m:r>
                            </m:sup>
                          </m:sSup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10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13" y="5115279"/>
                <a:ext cx="1045522" cy="4310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9499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xmlns="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53083</TotalTime>
  <Words>264</Words>
  <Application>Microsoft Office PowerPoint</Application>
  <PresentationFormat>화면 슬라이드 쇼(4:3)</PresentationFormat>
  <Paragraphs>94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899</cp:revision>
  <dcterms:created xsi:type="dcterms:W3CDTF">2018-02-18T11:37:55Z</dcterms:created>
  <dcterms:modified xsi:type="dcterms:W3CDTF">2018-05-28T10:11:30Z</dcterms:modified>
</cp:coreProperties>
</file>