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95" r:id="rId3"/>
    <p:sldId id="296" r:id="rId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87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20181121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77" y="771972"/>
            <a:ext cx="6943041" cy="3736279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THz TDS Mirror Align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6856" y="4746015"/>
            <a:ext cx="783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Pump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Probe</a:t>
            </a:r>
            <a:r>
              <a:rPr lang="ko-KR" altLang="en-US" dirty="0" smtClean="0"/>
              <a:t>의 경로 길이가 똑같이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Delay line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parabolic mirror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align</a:t>
            </a:r>
            <a:r>
              <a:rPr lang="ko-KR" altLang="en-US" dirty="0" smtClean="0"/>
              <a:t>을 특히 더 조심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Detector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align </a:t>
            </a:r>
            <a:r>
              <a:rPr lang="ko-KR" altLang="en-US" dirty="0" smtClean="0"/>
              <a:t>할 때 </a:t>
            </a:r>
            <a:r>
              <a:rPr lang="en-US" altLang="ko-KR" dirty="0" smtClean="0"/>
              <a:t>probe beam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power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15 </a:t>
            </a:r>
            <a:r>
              <a:rPr lang="en-US" altLang="ko-KR" dirty="0" err="1" smtClean="0"/>
              <a:t>mW</a:t>
            </a:r>
            <a:r>
              <a:rPr lang="ko-KR" altLang="en-US" dirty="0" smtClean="0"/>
              <a:t>를 넘지 않도록 주의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588769" y="2454046"/>
            <a:ext cx="967741" cy="372130"/>
          </a:xfrm>
          <a:prstGeom prst="rightArrow">
            <a:avLst>
              <a:gd name="adj1" fmla="val 53413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 </a:t>
            </a:r>
            <a:r>
              <a:rPr lang="en-US" altLang="ko-KR" dirty="0" err="1" smtClean="0"/>
              <a:t>mW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flipH="1">
            <a:off x="5092700" y="4322186"/>
            <a:ext cx="1143000" cy="372130"/>
          </a:xfrm>
          <a:prstGeom prst="rightArrow">
            <a:avLst>
              <a:gd name="adj1" fmla="val 53413"/>
              <a:gd name="adj2" fmla="val 50000"/>
            </a:avLst>
          </a:prstGeom>
          <a:solidFill>
            <a:srgbClr val="A81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800 </a:t>
            </a:r>
            <a:r>
              <a:rPr lang="en-US" altLang="ko-KR" dirty="0" err="1" smtClean="0"/>
              <a:t>mW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2" y="3576107"/>
            <a:ext cx="3844478" cy="28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2" y="696107"/>
            <a:ext cx="3844478" cy="28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6107"/>
            <a:ext cx="3844478" cy="28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76107"/>
            <a:ext cx="3844478" cy="28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2750" y="25654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-p: 23.87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6900" y="2667516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≈ 8500 : 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28650" y="4292897"/>
            <a:ext cx="368877" cy="448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59910</TotalTime>
  <Words>63</Words>
  <Application>Microsoft Office PowerPoint</Application>
  <PresentationFormat>화면 슬라이드 쇼(4:3)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1079</cp:revision>
  <dcterms:created xsi:type="dcterms:W3CDTF">2018-02-18T11:37:55Z</dcterms:created>
  <dcterms:modified xsi:type="dcterms:W3CDTF">2018-11-21T11:26:36Z</dcterms:modified>
</cp:coreProperties>
</file>