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79" r:id="rId3"/>
    <p:sldId id="287" r:id="rId4"/>
    <p:sldId id="285" r:id="rId5"/>
    <p:sldId id="289" r:id="rId6"/>
    <p:sldId id="282" r:id="rId7"/>
    <p:sldId id="288" r:id="rId8"/>
    <p:sldId id="284" r:id="rId9"/>
    <p:sldId id="281" r:id="rId1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96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4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2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0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43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1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35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2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2286025" y="1978401"/>
            <a:ext cx="45704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Zurich</a:t>
            </a: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Single Lock-In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0969" y="13592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MATLAB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68" y="1845803"/>
            <a:ext cx="79561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MathoWork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지원팀에</a:t>
            </a:r>
            <a:r>
              <a:rPr lang="ko-KR" altLang="en-US" dirty="0" smtClean="0"/>
              <a:t> 직접 </a:t>
            </a:r>
            <a:r>
              <a:rPr lang="ko-KR" altLang="en-US" dirty="0" smtClean="0"/>
              <a:t>연락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MathWorks</a:t>
            </a:r>
            <a:r>
              <a:rPr lang="en-US" altLang="ko-KR" dirty="0" smtClean="0"/>
              <a:t> </a:t>
            </a:r>
            <a:r>
              <a:rPr lang="en-US" altLang="ko-KR" dirty="0"/>
              <a:t>Technical Support </a:t>
            </a:r>
            <a:r>
              <a:rPr lang="en-US" altLang="ko-KR" dirty="0" smtClean="0"/>
              <a:t>Department, </a:t>
            </a:r>
            <a:r>
              <a:rPr lang="ko-KR" altLang="en-US" dirty="0" smtClean="0"/>
              <a:t>윤우식 답변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Parallel </a:t>
            </a:r>
            <a:r>
              <a:rPr lang="en-US" altLang="ko-KR" dirty="0" err="1" smtClean="0"/>
              <a:t>programmin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core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↑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performance </a:t>
            </a:r>
            <a:r>
              <a:rPr lang="en-US" altLang="ko-KR" dirty="0">
                <a:latin typeface="맑은 고딕" panose="020B0503020000020004" pitchFamily="50" charset="-127"/>
              </a:rPr>
              <a:t>↑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single precision, double precision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performance </a:t>
            </a:r>
            <a:r>
              <a:rPr lang="ko-KR" altLang="en-US" dirty="0" smtClean="0"/>
              <a:t>변화가 크지 않다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CPU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hyper-threading</a:t>
            </a:r>
            <a:r>
              <a:rPr lang="ko-KR" altLang="en-US" dirty="0" smtClean="0"/>
              <a:t>으로 만들어진 </a:t>
            </a:r>
            <a:r>
              <a:rPr lang="en-US" altLang="ko-KR" dirty="0" smtClean="0"/>
              <a:t>virtual core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MATLAB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끼치는 영향은 매우 작다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GPU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MATLAB version (R2017a, R2018a, etc.)</a:t>
            </a:r>
            <a:r>
              <a:rPr lang="ko-KR" altLang="en-US" dirty="0" smtClean="0"/>
              <a:t>에 따라 선택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ym typeface="Wingdings" panose="05000000000000000000" pitchFamily="2" charset="2"/>
              </a:rPr>
              <a:t>학교 최신버전 제공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3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Arial" panose="020B0604020202020204" pitchFamily="34" charset="0"/>
              </a:rPr>
              <a:t>Last Points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0969" y="104740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Zurich </a:t>
            </a:r>
            <a:r>
              <a:rPr lang="en-US" altLang="ko-KR" sz="2000" dirty="0" err="1" smtClean="0">
                <a:solidFill>
                  <a:srgbClr val="3333FF"/>
                </a:solidFill>
              </a:rPr>
              <a:t>LabOne</a:t>
            </a:r>
            <a:r>
              <a:rPr lang="en-US" altLang="ko-KR" sz="2000" dirty="0" smtClean="0">
                <a:solidFill>
                  <a:srgbClr val="3333FF"/>
                </a:solidFill>
              </a:rPr>
              <a:t> - LabVIEW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034" y="1447516"/>
            <a:ext cx="4903932" cy="298439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147720" y="1478200"/>
            <a:ext cx="1352861" cy="13322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99069" y="1478200"/>
            <a:ext cx="690531" cy="681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581" y="4462593"/>
            <a:ext cx="1800000" cy="1355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9600" y="4461032"/>
            <a:ext cx="1800000" cy="1355939"/>
          </a:xfrm>
          <a:prstGeom prst="rect">
            <a:avLst/>
          </a:prstGeom>
        </p:spPr>
      </p:pic>
      <p:cxnSp>
        <p:nvCxnSpPr>
          <p:cNvPr id="7" name="구부러진 연결선 6"/>
          <p:cNvCxnSpPr>
            <a:stCxn id="11" idx="1"/>
            <a:endCxn id="4" idx="1"/>
          </p:cNvCxnSpPr>
          <p:nvPr/>
        </p:nvCxnSpPr>
        <p:spPr>
          <a:xfrm rot="10800000" flipH="1" flipV="1">
            <a:off x="2147719" y="2144301"/>
            <a:ext cx="452861" cy="2996225"/>
          </a:xfrm>
          <a:prstGeom prst="curvedConnector3">
            <a:avLst>
              <a:gd name="adj1" fmla="val -504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8" idx="3"/>
            <a:endCxn id="5" idx="3"/>
          </p:cNvCxnSpPr>
          <p:nvPr/>
        </p:nvCxnSpPr>
        <p:spPr>
          <a:xfrm>
            <a:off x="5689600" y="1818865"/>
            <a:ext cx="900000" cy="3320137"/>
          </a:xfrm>
          <a:prstGeom prst="curvedConnector3">
            <a:avLst>
              <a:gd name="adj1" fmla="val 1254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50945" y="6163976"/>
            <a:ext cx="24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독립적인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19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Device Connection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221345" y="2202873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1345" y="4486390"/>
            <a:ext cx="4701309" cy="1791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750703" y="5650444"/>
            <a:ext cx="323273" cy="323273"/>
            <a:chOff x="2826327" y="5237018"/>
            <a:chExt cx="323273" cy="323273"/>
          </a:xfrm>
        </p:grpSpPr>
        <p:sp>
          <p:nvSpPr>
            <p:cNvPr id="4" name="타원 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863974" y="5650444"/>
            <a:ext cx="323273" cy="323273"/>
            <a:chOff x="2826327" y="5237018"/>
            <a:chExt cx="323273" cy="323273"/>
          </a:xfrm>
        </p:grpSpPr>
        <p:sp>
          <p:nvSpPr>
            <p:cNvPr id="23" name="타원 22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77245" y="5650444"/>
            <a:ext cx="323273" cy="323273"/>
            <a:chOff x="2826327" y="5237018"/>
            <a:chExt cx="323273" cy="323273"/>
          </a:xfrm>
        </p:grpSpPr>
        <p:sp>
          <p:nvSpPr>
            <p:cNvPr id="27" name="타원 26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090515" y="5650444"/>
            <a:ext cx="323273" cy="323273"/>
            <a:chOff x="2826327" y="5237018"/>
            <a:chExt cx="323273" cy="323273"/>
          </a:xfrm>
        </p:grpSpPr>
        <p:sp>
          <p:nvSpPr>
            <p:cNvPr id="31" name="타원 30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2750701" y="3237433"/>
            <a:ext cx="323273" cy="323273"/>
            <a:chOff x="2826327" y="5237018"/>
            <a:chExt cx="323273" cy="323273"/>
          </a:xfrm>
        </p:grpSpPr>
        <p:sp>
          <p:nvSpPr>
            <p:cNvPr id="34" name="타원 33"/>
            <p:cNvSpPr/>
            <p:nvPr/>
          </p:nvSpPr>
          <p:spPr>
            <a:xfrm>
              <a:off x="2826327" y="5237018"/>
              <a:ext cx="323273" cy="3232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2902526" y="5313217"/>
              <a:ext cx="170873" cy="1708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561760" y="2633204"/>
            <a:ext cx="202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</a:p>
          <a:p>
            <a:r>
              <a:rPr lang="en-US" altLang="ko-KR" dirty="0" smtClean="0"/>
              <a:t>(External reference)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25609" y="4826524"/>
            <a:ext cx="141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Zurich HF2LI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629113" y="3398059"/>
            <a:ext cx="285537" cy="2428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09725" y="293699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68433" y="5426934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2998" y="5984906"/>
            <a:ext cx="6052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Input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98867" y="5431302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78968" y="5984906"/>
            <a:ext cx="746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Output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20968" y="1210366"/>
            <a:ext cx="749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generator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ext. reference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input signal</a:t>
            </a:r>
            <a:r>
              <a:rPr lang="ko-KR" altLang="en-US" dirty="0" smtClean="0"/>
              <a:t>을 구현</a:t>
            </a:r>
            <a:endParaRPr lang="en-US" altLang="ko-KR" dirty="0" smtClean="0"/>
          </a:p>
        </p:txBody>
      </p:sp>
      <p:cxnSp>
        <p:nvCxnSpPr>
          <p:cNvPr id="40" name="직선 연결선 39"/>
          <p:cNvCxnSpPr/>
          <p:nvPr/>
        </p:nvCxnSpPr>
        <p:spPr>
          <a:xfrm>
            <a:off x="2609727" y="3398059"/>
            <a:ext cx="605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195562" y="3384013"/>
            <a:ext cx="830046" cy="24421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21124" y="4749580"/>
            <a:ext cx="5295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Signal</a:t>
            </a:r>
            <a:endParaRPr lang="en-US" altLang="ko-KR" sz="1100" dirty="0" smtClean="0">
              <a:solidFill>
                <a:srgbClr val="3333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2430" y="5175867"/>
            <a:ext cx="810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3333FF"/>
                </a:solidFill>
              </a:rPr>
              <a:t>Ext.</a:t>
            </a:r>
          </a:p>
          <a:p>
            <a:r>
              <a:rPr lang="en-US" altLang="ko-KR" sz="1100" dirty="0" smtClean="0">
                <a:solidFill>
                  <a:srgbClr val="3333FF"/>
                </a:solidFill>
              </a:rPr>
              <a:t>Reference</a:t>
            </a:r>
            <a:endParaRPr lang="en-US" altLang="ko-KR" sz="1100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2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Diagram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7551" t="13333" r="2890" b="55690"/>
          <a:stretch/>
        </p:blipFill>
        <p:spPr>
          <a:xfrm>
            <a:off x="577272" y="1525259"/>
            <a:ext cx="7989455" cy="2124364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181600" y="2587441"/>
            <a:ext cx="4082473" cy="1062182"/>
          </a:xfrm>
          <a:prstGeom prst="mathMultiply">
            <a:avLst>
              <a:gd name="adj1" fmla="val 243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Lock-In (LabVIEW)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763" t="13291" r="18336" b="3207"/>
          <a:stretch/>
        </p:blipFill>
        <p:spPr>
          <a:xfrm>
            <a:off x="1099127" y="729243"/>
            <a:ext cx="6945746" cy="5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Single 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Lock-In (LabVIEW)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405" t="25051" r="77321" b="64309"/>
          <a:stretch/>
        </p:blipFill>
        <p:spPr>
          <a:xfrm>
            <a:off x="863866" y="1328472"/>
            <a:ext cx="1265382" cy="7296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5930" t="49293" r="61997" b="11919"/>
          <a:stretch/>
        </p:blipFill>
        <p:spPr>
          <a:xfrm>
            <a:off x="882339" y="3178061"/>
            <a:ext cx="2493818" cy="26600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39072" t="49024" r="40378" b="11381"/>
          <a:stretch/>
        </p:blipFill>
        <p:spPr>
          <a:xfrm>
            <a:off x="4128655" y="1375496"/>
            <a:ext cx="1597891" cy="27154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l="47981" t="53909" r="41699" b="26091"/>
          <a:stretch/>
        </p:blipFill>
        <p:spPr>
          <a:xfrm>
            <a:off x="5657307" y="1722702"/>
            <a:ext cx="802433" cy="13716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rcRect l="43704" t="49158" r="14364" b="25111"/>
          <a:stretch/>
        </p:blipFill>
        <p:spPr>
          <a:xfrm>
            <a:off x="4110181" y="4774334"/>
            <a:ext cx="3260437" cy="1764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0969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Display Settings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0969" y="272462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PLL Settings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18351" y="81025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Demodulator Settings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8351" y="4190486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Input Settings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rcRect l="10088" t="28148" r="73994" b="38048"/>
          <a:stretch/>
        </p:blipFill>
        <p:spPr>
          <a:xfrm>
            <a:off x="7165755" y="1330269"/>
            <a:ext cx="1237673" cy="23183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07116" y="810256"/>
            <a:ext cx="972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Output</a:t>
            </a:r>
            <a:endParaRPr lang="en-US" altLang="ko-KR" sz="2000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Dual Lock-In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0969" y="752702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Patent Data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31" y="1152813"/>
            <a:ext cx="2611952" cy="18979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20969" y="604482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U.S. Patent No. US 7590196 B2. (2005). Washington, DC: U.S. Patent and Trademark Office</a:t>
            </a:r>
            <a:r>
              <a:rPr lang="en-US" altLang="ko-KR" sz="900" i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Scientific Instruments 56, 1662 (1985); </a:t>
            </a:r>
            <a:r>
              <a:rPr lang="en-US" altLang="ko-KR" sz="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ko-KR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10. 1063/1.1138121</a:t>
            </a:r>
            <a:endParaRPr lang="ko-KR" altLang="en-US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969" y="3243005"/>
            <a:ext cx="285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Paper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69" y="3643114"/>
            <a:ext cx="2578775" cy="14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417" y="920564"/>
            <a:ext cx="2362514" cy="42164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913" y="3443060"/>
            <a:ext cx="2548258" cy="1609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50303" y="5136996"/>
                <a:ext cx="2313753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=12.5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𝑀𝐻𝑧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=520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altLang="ko-KR" sz="11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=500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1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303" y="5136996"/>
                <a:ext cx="2313753" cy="426976"/>
              </a:xfrm>
              <a:prstGeom prst="rect">
                <a:avLst/>
              </a:prstGeom>
              <a:blipFill rotWithShape="0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46913" y="5115279"/>
                <a:ext cx="1045522" cy="43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𝐷𝐿𝐼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𝑆𝑁</m:t>
                          </m:r>
                          <m:sSup>
                            <m:sSup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𝑆𝐿𝐼</m:t>
                              </m:r>
                            </m:sup>
                          </m:sSup>
                        </m:den>
                      </m:f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≅20</m:t>
                      </m:r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1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913" y="5115279"/>
                <a:ext cx="1045522" cy="4310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70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Week Plan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6E5C-8775-44A9-9523-40B6CCA06789}" type="datetime1">
              <a:rPr lang="ko-KR" altLang="en-US" smtClean="0"/>
              <a:t>2018-06-01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11113"/>
              </p:ext>
            </p:extLst>
          </p:nvPr>
        </p:nvGraphicFramePr>
        <p:xfrm>
          <a:off x="1152396" y="1396998"/>
          <a:ext cx="7089731" cy="3230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596">
                  <a:extLst>
                    <a:ext uri="{9D8B030D-6E8A-4147-A177-3AD203B41FA5}">
                      <a16:colId xmlns:a16="http://schemas.microsoft.com/office/drawing/2014/main" xmlns="" val="3751341464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409060597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3510855832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83502553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4005027411"/>
                    </a:ext>
                  </a:extLst>
                </a:gridCol>
                <a:gridCol w="1119827">
                  <a:extLst>
                    <a:ext uri="{9D8B030D-6E8A-4147-A177-3AD203B41FA5}">
                      <a16:colId xmlns:a16="http://schemas.microsoft.com/office/drawing/2014/main" xmlns="" val="2760397003"/>
                    </a:ext>
                  </a:extLst>
                </a:gridCol>
              </a:tblGrid>
              <a:tr h="6697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en-US" altLang="ko-KR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baseline="0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June</a:t>
                      </a: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 smtClean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 wk.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71963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PLL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42311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LI</a:t>
                      </a:r>
                    </a:p>
                    <a:p>
                      <a:pPr algn="ctr" latinLnBrk="1"/>
                      <a:r>
                        <a:rPr lang="en-US" altLang="ko-KR" baseline="0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899603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Mixer</a:t>
                      </a:r>
                      <a:r>
                        <a:rPr lang="en-US" altLang="ko-KR" baseline="0" dirty="0" smtClean="0"/>
                        <a:t> Design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196045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Dual LI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Scope &amp; Test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27636178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2686050" y="2228666"/>
            <a:ext cx="1046706" cy="27557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2686050" y="2856663"/>
            <a:ext cx="1046705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732756" y="3552379"/>
            <a:ext cx="2249206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32755" y="4233475"/>
            <a:ext cx="3344449" cy="31078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24674" y="2181724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024674" y="2839632"/>
            <a:ext cx="369455" cy="3694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53715</TotalTime>
  <Words>249</Words>
  <Application>Microsoft Office PowerPoint</Application>
  <PresentationFormat>화면 슬라이드 쇼(4:3)</PresentationFormat>
  <Paragraphs>91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DoHero</cp:lastModifiedBy>
  <cp:revision>926</cp:revision>
  <dcterms:created xsi:type="dcterms:W3CDTF">2018-02-18T11:37:55Z</dcterms:created>
  <dcterms:modified xsi:type="dcterms:W3CDTF">2018-06-01T14:26:58Z</dcterms:modified>
</cp:coreProperties>
</file>