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75" r:id="rId9"/>
    <p:sldId id="270" r:id="rId10"/>
    <p:sldId id="260" r:id="rId11"/>
    <p:sldId id="261" r:id="rId12"/>
    <p:sldId id="269" r:id="rId13"/>
    <p:sldId id="262" r:id="rId14"/>
    <p:sldId id="263" r:id="rId15"/>
    <p:sldId id="264" r:id="rId16"/>
    <p:sldId id="265" r:id="rId17"/>
    <p:sldId id="274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00FF"/>
    <a:srgbClr val="FF0066"/>
    <a:srgbClr val="009999"/>
    <a:srgbClr val="CC6600"/>
    <a:srgbClr val="5F5F5F"/>
    <a:srgbClr val="0000FF"/>
    <a:srgbClr val="767171"/>
    <a:srgbClr val="300CB4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Relationship Id="rId3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1858831" y="93223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2750" y="3591493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5751386" y="925963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241"/>
          <p:cNvGrpSpPr/>
          <p:nvPr/>
        </p:nvGrpSpPr>
        <p:grpSpPr>
          <a:xfrm>
            <a:off x="795596" y="948075"/>
            <a:ext cx="3599662" cy="4318719"/>
            <a:chOff x="795596" y="948075"/>
            <a:chExt cx="3599662" cy="4318719"/>
          </a:xfrm>
        </p:grpSpPr>
        <p:sp>
          <p:nvSpPr>
            <p:cNvPr id="121" name="직사각형 120"/>
            <p:cNvSpPr/>
            <p:nvPr/>
          </p:nvSpPr>
          <p:spPr>
            <a:xfrm>
              <a:off x="2264859" y="4906794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7952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50189" y="948075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795596" y="1309022"/>
              <a:ext cx="3599662" cy="3600000"/>
              <a:chOff x="795596" y="1309022"/>
              <a:chExt cx="3599662" cy="360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95596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4833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02539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120246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3795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08779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226485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4419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4833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02539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20246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95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8779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26485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4419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84833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2539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20246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3795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5565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2648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24419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4833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0246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3795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55659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4419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02463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3795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55659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4419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202463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3795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5565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2648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4419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202463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3795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5565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2648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4419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202463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3795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565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2648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419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84833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20246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3795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15565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2648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4419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848331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3795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5565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2648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4419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848331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37952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5659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48331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7952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55659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48331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539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37952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55659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4833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2539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37952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55659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733661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84833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2539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37952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55659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7336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107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0877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84833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02539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37952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55659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7336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107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0877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84833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02539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556595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17336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19107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0877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4833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02539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246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556595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7336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9107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0877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4833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102539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0246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7952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7336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107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0877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264859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84833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02539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0246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37952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15565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7336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9107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20877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2648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H="1">
                <a:off x="2595258" y="1309022"/>
                <a:ext cx="1800000" cy="360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 flipH="1">
                <a:off x="4212923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flipH="1">
                <a:off x="4035857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385879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flipH="1">
                <a:off x="368172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flipH="1">
                <a:off x="2973461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flipH="1">
                <a:off x="2796395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flipH="1">
                <a:off x="2619329" y="135423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flipH="1">
                <a:off x="4212923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flipH="1">
                <a:off x="4035857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flipH="1">
                <a:off x="385879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flipH="1">
                <a:off x="368172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flipH="1">
                <a:off x="2973461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 flipH="1">
                <a:off x="2796395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 flipH="1">
                <a:off x="2619329" y="153186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flipH="1">
                <a:off x="4212923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 flipH="1">
                <a:off x="4035857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 flipH="1">
                <a:off x="3858791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flipH="1">
                <a:off x="368172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 flipH="1">
                <a:off x="350465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 flipH="1">
                <a:off x="2796395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 flipH="1">
                <a:off x="2619329" y="170949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 flipH="1">
                <a:off x="4212923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 flipH="1">
                <a:off x="3858791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 flipH="1">
                <a:off x="3681725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 flipH="1">
                <a:off x="350465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 flipH="1">
                <a:off x="2619329" y="188712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 flipH="1">
                <a:off x="3858791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 flipH="1">
                <a:off x="3681725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 flipH="1">
                <a:off x="350465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 flipH="1">
                <a:off x="2619329" y="206475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 flipH="1">
                <a:off x="3858791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368172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 flipH="1">
                <a:off x="350465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flipH="1">
                <a:off x="2796395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 flipH="1">
                <a:off x="2619329" y="224237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flipH="1">
                <a:off x="3858791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 flipH="1">
                <a:off x="368172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 flipH="1">
                <a:off x="350465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 flipH="1">
                <a:off x="2796395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 flipH="1">
                <a:off x="2619329" y="242000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 flipH="1">
                <a:off x="3858791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 flipH="1">
                <a:off x="368172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 flipH="1">
                <a:off x="350465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 flipH="1">
                <a:off x="2796395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 flipH="1">
                <a:off x="2619329" y="259763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 flipH="1">
                <a:off x="4212923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 flipH="1">
                <a:off x="3858791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 flipH="1">
                <a:off x="368172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 flipH="1">
                <a:off x="350465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 flipH="1">
                <a:off x="2796395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 flipH="1">
                <a:off x="2619329" y="277526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 flipH="1">
                <a:off x="4212923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 flipH="1">
                <a:off x="368172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350465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 flipH="1">
                <a:off x="2796395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 flipH="1">
                <a:off x="2619329" y="295289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 flipH="1">
                <a:off x="4212923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 flipH="1">
                <a:off x="3681725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 flipH="1">
                <a:off x="3504659" y="31305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 flipH="1">
                <a:off x="4212923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 flipH="1">
                <a:off x="3681725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 flipH="1">
                <a:off x="3504659" y="330814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 flipH="1">
                <a:off x="4212923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 flipH="1">
                <a:off x="4035857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 flipH="1">
                <a:off x="3681725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 flipH="1">
                <a:off x="3504659" y="348577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 flipH="1">
                <a:off x="421292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 flipH="1">
                <a:off x="4035857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 flipH="1">
                <a:off x="3681725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 flipH="1">
                <a:off x="3504659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 flipH="1">
                <a:off x="3327593" y="366340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 flipH="1">
                <a:off x="421292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/>
              <p:cNvSpPr/>
              <p:nvPr/>
            </p:nvSpPr>
            <p:spPr>
              <a:xfrm flipH="1">
                <a:off x="403585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 flipH="1">
                <a:off x="3681725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 flipH="1">
                <a:off x="3504659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/>
              <p:cNvSpPr/>
              <p:nvPr/>
            </p:nvSpPr>
            <p:spPr>
              <a:xfrm flipH="1">
                <a:off x="3327593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/>
              <p:cNvSpPr/>
              <p:nvPr/>
            </p:nvSpPr>
            <p:spPr>
              <a:xfrm flipH="1">
                <a:off x="3150527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/>
              <p:cNvSpPr/>
              <p:nvPr/>
            </p:nvSpPr>
            <p:spPr>
              <a:xfrm flipH="1">
                <a:off x="2973461" y="384103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/>
              <p:cNvSpPr/>
              <p:nvPr/>
            </p:nvSpPr>
            <p:spPr>
              <a:xfrm flipH="1">
                <a:off x="421292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/>
              <p:cNvSpPr/>
              <p:nvPr/>
            </p:nvSpPr>
            <p:spPr>
              <a:xfrm flipH="1">
                <a:off x="403585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/>
              <p:cNvSpPr/>
              <p:nvPr/>
            </p:nvSpPr>
            <p:spPr>
              <a:xfrm flipH="1">
                <a:off x="3681725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/>
              <p:cNvSpPr/>
              <p:nvPr/>
            </p:nvSpPr>
            <p:spPr>
              <a:xfrm flipH="1">
                <a:off x="3504659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 flipH="1">
                <a:off x="3327593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/>
              <p:cNvSpPr/>
              <p:nvPr/>
            </p:nvSpPr>
            <p:spPr>
              <a:xfrm flipH="1">
                <a:off x="3150527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/>
              <p:cNvSpPr/>
              <p:nvPr/>
            </p:nvSpPr>
            <p:spPr>
              <a:xfrm flipH="1">
                <a:off x="2973461" y="401865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 flipH="1">
                <a:off x="421292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/>
              <p:cNvSpPr/>
              <p:nvPr/>
            </p:nvSpPr>
            <p:spPr>
              <a:xfrm flipH="1">
                <a:off x="403585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/>
              <p:cNvSpPr/>
              <p:nvPr/>
            </p:nvSpPr>
            <p:spPr>
              <a:xfrm flipH="1">
                <a:off x="3504659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/>
              <p:cNvSpPr/>
              <p:nvPr/>
            </p:nvSpPr>
            <p:spPr>
              <a:xfrm flipH="1">
                <a:off x="3327593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 flipH="1">
                <a:off x="3150527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 flipH="1">
                <a:off x="2973461" y="419628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 flipH="1">
                <a:off x="421292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 flipH="1">
                <a:off x="403585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/>
              <p:cNvSpPr/>
              <p:nvPr/>
            </p:nvSpPr>
            <p:spPr>
              <a:xfrm flipH="1">
                <a:off x="385879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 flipH="1">
                <a:off x="3504659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>
                <a:off x="3327593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/>
              <p:cNvSpPr/>
              <p:nvPr/>
            </p:nvSpPr>
            <p:spPr>
              <a:xfrm flipH="1">
                <a:off x="3150527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/>
              <p:cNvSpPr/>
              <p:nvPr/>
            </p:nvSpPr>
            <p:spPr>
              <a:xfrm flipH="1">
                <a:off x="2973461" y="437391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/>
              <p:cNvSpPr/>
              <p:nvPr/>
            </p:nvSpPr>
            <p:spPr>
              <a:xfrm flipH="1">
                <a:off x="421292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 flipH="1">
                <a:off x="403585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 flipH="1">
                <a:off x="385879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/>
              <p:cNvSpPr/>
              <p:nvPr/>
            </p:nvSpPr>
            <p:spPr>
              <a:xfrm flipH="1">
                <a:off x="368172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>
                <a:off x="3327593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/>
              <p:cNvSpPr/>
              <p:nvPr/>
            </p:nvSpPr>
            <p:spPr>
              <a:xfrm flipH="1">
                <a:off x="3150527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/>
              <p:cNvSpPr/>
              <p:nvPr/>
            </p:nvSpPr>
            <p:spPr>
              <a:xfrm flipH="1">
                <a:off x="2973461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2796395" y="455154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21292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403585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385879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368172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3504659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3327593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3150527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2973461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2796395" y="47291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9751521" y="1924350"/>
            <a:ext cx="540000" cy="540000"/>
            <a:chOff x="7762721" y="1300781"/>
            <a:chExt cx="540000" cy="540000"/>
          </a:xfrm>
        </p:grpSpPr>
        <p:sp>
          <p:nvSpPr>
            <p:cNvPr id="244" name="직사각형 243"/>
            <p:cNvSpPr/>
            <p:nvPr/>
          </p:nvSpPr>
          <p:spPr>
            <a:xfrm>
              <a:off x="7762721" y="1300781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7838887" y="1376947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46" name="직사각형 245"/>
          <p:cNvSpPr/>
          <p:nvPr/>
        </p:nvSpPr>
        <p:spPr>
          <a:xfrm>
            <a:off x="7051521" y="192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9" name="직사각형 248"/>
          <p:cNvSpPr/>
          <p:nvPr/>
        </p:nvSpPr>
        <p:spPr>
          <a:xfrm>
            <a:off x="7591521" y="1924350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0" name="직사각형 249"/>
          <p:cNvSpPr/>
          <p:nvPr/>
        </p:nvSpPr>
        <p:spPr>
          <a:xfrm>
            <a:off x="8131521" y="1924350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2" name="직사각형 251"/>
          <p:cNvSpPr/>
          <p:nvPr/>
        </p:nvSpPr>
        <p:spPr>
          <a:xfrm>
            <a:off x="7051521" y="2464350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3" name="직사각형 252"/>
          <p:cNvSpPr/>
          <p:nvPr/>
        </p:nvSpPr>
        <p:spPr>
          <a:xfrm>
            <a:off x="7591521" y="246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4" name="직사각형 253"/>
          <p:cNvSpPr/>
          <p:nvPr/>
        </p:nvSpPr>
        <p:spPr>
          <a:xfrm>
            <a:off x="8131521" y="246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5" name="직사각형 254"/>
          <p:cNvSpPr/>
          <p:nvPr/>
        </p:nvSpPr>
        <p:spPr>
          <a:xfrm>
            <a:off x="7051521" y="300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6" name="직사각형 255"/>
          <p:cNvSpPr/>
          <p:nvPr/>
        </p:nvSpPr>
        <p:spPr>
          <a:xfrm>
            <a:off x="7591521" y="3004350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7" name="직사각형 256"/>
          <p:cNvSpPr/>
          <p:nvPr/>
        </p:nvSpPr>
        <p:spPr>
          <a:xfrm>
            <a:off x="8131521" y="300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64" name="직사각형 263"/>
          <p:cNvSpPr/>
          <p:nvPr/>
        </p:nvSpPr>
        <p:spPr>
          <a:xfrm>
            <a:off x="9211521" y="192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68" name="직사각형 267"/>
          <p:cNvSpPr/>
          <p:nvPr/>
        </p:nvSpPr>
        <p:spPr>
          <a:xfrm>
            <a:off x="9751521" y="246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69" name="직사각형 268"/>
          <p:cNvSpPr/>
          <p:nvPr/>
        </p:nvSpPr>
        <p:spPr>
          <a:xfrm>
            <a:off x="10291521" y="246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70" name="직사각형 269"/>
          <p:cNvSpPr/>
          <p:nvPr/>
        </p:nvSpPr>
        <p:spPr>
          <a:xfrm>
            <a:off x="9211521" y="300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72" name="직사각형 271"/>
          <p:cNvSpPr/>
          <p:nvPr/>
        </p:nvSpPr>
        <p:spPr>
          <a:xfrm>
            <a:off x="10291521" y="3004350"/>
            <a:ext cx="540000" cy="5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273" name="그룹 272"/>
          <p:cNvGrpSpPr/>
          <p:nvPr/>
        </p:nvGrpSpPr>
        <p:grpSpPr>
          <a:xfrm>
            <a:off x="10291521" y="1924350"/>
            <a:ext cx="540000" cy="540000"/>
            <a:chOff x="7762721" y="1300781"/>
            <a:chExt cx="540000" cy="540000"/>
          </a:xfrm>
        </p:grpSpPr>
        <p:sp>
          <p:nvSpPr>
            <p:cNvPr id="274" name="직사각형 273"/>
            <p:cNvSpPr/>
            <p:nvPr/>
          </p:nvSpPr>
          <p:spPr>
            <a:xfrm>
              <a:off x="7762721" y="1300781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7838887" y="1376947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76" name="그룹 275"/>
          <p:cNvGrpSpPr/>
          <p:nvPr/>
        </p:nvGrpSpPr>
        <p:grpSpPr>
          <a:xfrm>
            <a:off x="9211521" y="2464350"/>
            <a:ext cx="540000" cy="540000"/>
            <a:chOff x="7762721" y="1300781"/>
            <a:chExt cx="540000" cy="540000"/>
          </a:xfrm>
        </p:grpSpPr>
        <p:sp>
          <p:nvSpPr>
            <p:cNvPr id="277" name="직사각형 276"/>
            <p:cNvSpPr/>
            <p:nvPr/>
          </p:nvSpPr>
          <p:spPr>
            <a:xfrm>
              <a:off x="7762721" y="1300781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7838887" y="1376947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9751521" y="3004350"/>
            <a:ext cx="540000" cy="540000"/>
            <a:chOff x="7762721" y="1300781"/>
            <a:chExt cx="540000" cy="540000"/>
          </a:xfrm>
        </p:grpSpPr>
        <p:sp>
          <p:nvSpPr>
            <p:cNvPr id="280" name="직사각형 279"/>
            <p:cNvSpPr/>
            <p:nvPr/>
          </p:nvSpPr>
          <p:spPr>
            <a:xfrm>
              <a:off x="7762721" y="1300781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1" name="타원 280"/>
            <p:cNvSpPr/>
            <p:nvPr/>
          </p:nvSpPr>
          <p:spPr>
            <a:xfrm>
              <a:off x="7838887" y="1376947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31264" y="2306707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2314421" y="188512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4658821" y="1257190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04106"/>
              </p:ext>
            </p:extLst>
          </p:nvPr>
        </p:nvGraphicFramePr>
        <p:xfrm>
          <a:off x="714668" y="203866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408"/>
              </p:ext>
            </p:extLst>
          </p:nvPr>
        </p:nvGraphicFramePr>
        <p:xfrm>
          <a:off x="5858168" y="203866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28523"/>
              </p:ext>
            </p:extLst>
          </p:nvPr>
        </p:nvGraphicFramePr>
        <p:xfrm>
          <a:off x="714668" y="347694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11911"/>
              </p:ext>
            </p:extLst>
          </p:nvPr>
        </p:nvGraphicFramePr>
        <p:xfrm>
          <a:off x="5858168" y="347694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448675" y="85036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198687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944" y="342515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532184" y="286644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2" y="286644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0345" r="-344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11" y="144191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804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714668" y="183939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4668" y="273761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29" y="1053804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5940956" y="1363287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6368915" y="1363287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5940956" y="2243975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3952" y="1812234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52" y="1812234"/>
                <a:ext cx="406009" cy="276999"/>
              </a:xfrm>
              <a:prstGeom prst="rect">
                <a:avLst/>
              </a:prstGeom>
              <a:blipFill>
                <a:blip r:embed="rId3"/>
                <a:stretch>
                  <a:fillRect l="-9091" r="-303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4032250" y="2240050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359961" y="2240050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3745" y="181223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45" y="1812234"/>
                <a:ext cx="505716" cy="276999"/>
              </a:xfrm>
              <a:prstGeom prst="rect">
                <a:avLst/>
              </a:prstGeom>
              <a:blipFill>
                <a:blip r:embed="rId4"/>
                <a:stretch>
                  <a:fillRect l="-8537" r="-243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61456" y="181223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456" y="181223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7229" r="-1205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999520" y="918267"/>
            <a:ext cx="7666756" cy="4618107"/>
            <a:chOff x="760656" y="1124744"/>
            <a:chExt cx="7666756" cy="46181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177187" y="2996952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525451" y="2996952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81571" y="2366908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65847" y="2366908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7682" y="2366908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29722" y="2366908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3536" y="2366908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42089" y="2366908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8894" y="2204864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25252" y="3978166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8007" y="3978166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059" y="3978166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458006" y="3975675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3125946" y="3429000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442064" y="3429000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274218" y="3429000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3403104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5491182" y="4091160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55820" y="5238795"/>
              <a:ext cx="6232361" cy="504056"/>
            </a:xfrm>
            <a:prstGeom prst="rect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THz = 300 µm = 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4.1 </a:t>
              </a:r>
              <a:r>
                <a:rPr lang="en-US" altLang="ko-KR" sz="22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meV</a:t>
              </a:r>
              <a:r>
                <a:rPr lang="en-US" altLang="ko-KR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33.3 cm</a:t>
              </a:r>
              <a:r>
                <a:rPr lang="en-US" altLang="ko-KR" sz="2200" b="1" baseline="30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23928" y="1124744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760656" y="1526132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" y="233285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38" y="726614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813" y="2983559"/>
            <a:ext cx="4497388" cy="3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3122785" y="1750598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20879</TotalTime>
  <Words>195</Words>
  <Application>Microsoft Office PowerPoint</Application>
  <PresentationFormat>와이드스크린</PresentationFormat>
  <Paragraphs>174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Jinha</cp:lastModifiedBy>
  <cp:revision>90</cp:revision>
  <dcterms:created xsi:type="dcterms:W3CDTF">2019-10-08T12:13:41Z</dcterms:created>
  <dcterms:modified xsi:type="dcterms:W3CDTF">2019-11-04T06:44:09Z</dcterms:modified>
</cp:coreProperties>
</file>