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307" r:id="rId14"/>
    <p:sldId id="296" r:id="rId15"/>
    <p:sldId id="297" r:id="rId16"/>
    <p:sldId id="298" r:id="rId17"/>
    <p:sldId id="299" r:id="rId18"/>
    <p:sldId id="300" r:id="rId19"/>
    <p:sldId id="265" r:id="rId20"/>
    <p:sldId id="290" r:id="rId21"/>
    <p:sldId id="291" r:id="rId22"/>
    <p:sldId id="270" r:id="rId23"/>
    <p:sldId id="271" r:id="rId24"/>
    <p:sldId id="301" r:id="rId25"/>
    <p:sldId id="302" r:id="rId26"/>
    <p:sldId id="303" r:id="rId27"/>
    <p:sldId id="304" r:id="rId28"/>
    <p:sldId id="305" r:id="rId29"/>
    <p:sldId id="306" r:id="rId30"/>
    <p:sldId id="266" r:id="rId31"/>
    <p:sldId id="292" r:id="rId32"/>
    <p:sldId id="284" r:id="rId33"/>
    <p:sldId id="285" r:id="rId34"/>
    <p:sldId id="281" r:id="rId35"/>
    <p:sldId id="282" r:id="rId36"/>
    <p:sldId id="283" r:id="rId37"/>
    <p:sldId id="26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0835" autoAdjust="0"/>
  </p:normalViewPr>
  <p:slideViewPr>
    <p:cSldViewPr snapToGrid="0">
      <p:cViewPr>
        <p:scale>
          <a:sx n="75" d="100"/>
          <a:sy n="75" d="100"/>
        </p:scale>
        <p:origin x="26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0.png"/><Relationship Id="rId5" Type="http://schemas.openxmlformats.org/officeDocument/2006/relationships/image" Target="../media/image38.png"/><Relationship Id="rId10" Type="http://schemas.openxmlformats.org/officeDocument/2006/relationships/image" Target="../media/image56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10" Type="http://schemas.openxmlformats.org/officeDocument/2006/relationships/image" Target="../media/image71.png"/><Relationship Id="rId4" Type="http://schemas.openxmlformats.org/officeDocument/2006/relationships/image" Target="../media/image470.png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496" y="3432416"/>
            <a:ext cx="820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496" y="4602024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7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24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8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8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19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967588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145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297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2552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773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129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452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07085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63973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52299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8" y="1172602"/>
            <a:ext cx="7169271" cy="42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486568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  <a:blipFill>
                <a:blip r:embed="rId3"/>
                <a:stretch>
                  <a:fillRect l="-993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429000" y="2393995"/>
            <a:ext cx="55245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  <a:blipFill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129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9050" y="803784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905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905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905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222" r="-23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2632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821528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7" y="1973312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9050" y="1003963"/>
            <a:ext cx="91821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137607" y="1994260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251221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1048091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94260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1045" r="-24227" b="-820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895990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717659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02001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807970"/>
            <a:ext cx="18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599049"/>
            <a:ext cx="206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791528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252476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618402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- S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057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index unknown material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448142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2036025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DBR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  <a:blipFill>
                <a:blip r:embed="rId5"/>
                <a:stretch>
                  <a:fillRect l="-1786" b="-4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6" y="3607117"/>
            <a:ext cx="4281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cs typeface="Arial" panose="020B0604020202020204" pitchFamily="34" charset="0"/>
              </a:rPr>
              <a:t>Wavelength: 150 – 3000 um (5 um step)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ARL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3224960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852" y="3559216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26" y="3807652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921" y="1177302"/>
            <a:ext cx="2509958" cy="1881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7" y="1727135"/>
            <a:ext cx="5470500" cy="410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09" y="819729"/>
            <a:ext cx="3254445" cy="24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Spatial Distribution of E-field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165"/>
            <a:ext cx="2880615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55" y="2074165"/>
            <a:ext cx="2880614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08" y="2074165"/>
            <a:ext cx="288061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9" y="1764669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67" y="2093691"/>
            <a:ext cx="2060627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44052" y="1236649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3705" y="4237597"/>
            <a:ext cx="2396590" cy="15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75" y="475422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law: Required date rates double every 18 months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02" y="1046159"/>
            <a:ext cx="5775397" cy="33186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2875" y="5278286"/>
            <a:ext cx="84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=&gt; Need THz band communication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841028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has big water absorption -&gt; optical fiber communication first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2" y="896759"/>
            <a:ext cx="7559695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직사각형 1160"/>
          <p:cNvSpPr/>
          <p:nvPr/>
        </p:nvSpPr>
        <p:spPr>
          <a:xfrm>
            <a:off x="793630" y="1848135"/>
            <a:ext cx="7556740" cy="375903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fiber communication device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직사각형 1161"/>
          <p:cNvSpPr/>
          <p:nvPr/>
        </p:nvSpPr>
        <p:spPr>
          <a:xfrm>
            <a:off x="1080149" y="2411540"/>
            <a:ext cx="3198507" cy="2979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/>
          <p:cNvSpPr/>
          <p:nvPr/>
        </p:nvSpPr>
        <p:spPr>
          <a:xfrm>
            <a:off x="1048188" y="2393344"/>
            <a:ext cx="32624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Bragg Reflector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6" name="직사각형 1165"/>
          <p:cNvSpPr/>
          <p:nvPr/>
        </p:nvSpPr>
        <p:spPr>
          <a:xfrm>
            <a:off x="4837159" y="2411540"/>
            <a:ext cx="3198507" cy="2979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0" name="그림 1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77" y="3116312"/>
            <a:ext cx="1447347" cy="1800000"/>
          </a:xfrm>
          <a:prstGeom prst="rect">
            <a:avLst/>
          </a:prstGeom>
        </p:spPr>
      </p:pic>
      <p:sp>
        <p:nvSpPr>
          <p:cNvPr id="1160" name="직사각형 1159"/>
          <p:cNvSpPr/>
          <p:nvPr/>
        </p:nvSpPr>
        <p:spPr>
          <a:xfrm>
            <a:off x="5391508" y="2393344"/>
            <a:ext cx="2245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7" name="그림 1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409" y="2936312"/>
            <a:ext cx="2507986" cy="2160000"/>
          </a:xfrm>
          <a:prstGeom prst="rect">
            <a:avLst/>
          </a:prstGeom>
        </p:spPr>
      </p:pic>
      <p:sp>
        <p:nvSpPr>
          <p:cNvPr id="1167" name="직사각형 1166"/>
          <p:cNvSpPr/>
          <p:nvPr/>
        </p:nvSpPr>
        <p:spPr>
          <a:xfrm>
            <a:off x="3264379" y="1779729"/>
            <a:ext cx="2691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Structure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35" y="2120763"/>
            <a:ext cx="4743099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22365</TotalTime>
  <Words>836</Words>
  <Application>Microsoft Office PowerPoint</Application>
  <PresentationFormat>화면 슬라이드 쇼(4:3)</PresentationFormat>
  <Paragraphs>315</Paragraphs>
  <Slides>37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218</cp:revision>
  <dcterms:created xsi:type="dcterms:W3CDTF">2019-09-29T18:07:47Z</dcterms:created>
  <dcterms:modified xsi:type="dcterms:W3CDTF">2019-11-04T06:35:31Z</dcterms:modified>
</cp:coreProperties>
</file>