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307" r:id="rId3"/>
    <p:sldId id="304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66497" y="1161944"/>
            <a:ext cx="32110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20190211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Photonics paper research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20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2015-Nature Photonics-9-Inverse design and demonstration of a compact and broadband on-chip wavelength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demultiplexer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(Alexander Y. Piggott, Jesse Lu, Konstantinos G.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Lagoudakis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Jan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Petykiewicz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Thomas M.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Babinec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Jelena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Vučković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6638" y="3869111"/>
            <a:ext cx="4713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2.8 x 2.8 um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 (n = 3.49), SiO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 = 1.45)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Fabricate: electron-beam lithography followed by plasma etching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‘Alternating Directions Method of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Multiplers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(ADMM) optimization algorith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Stanford ‘Nanoscale and Quantum Photonics Lab’ (Prof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Jelena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Vučković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44" y="979389"/>
            <a:ext cx="5517181" cy="21694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9" y="3291600"/>
            <a:ext cx="1725060" cy="2779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26874"/>
          <a:stretch/>
        </p:blipFill>
        <p:spPr>
          <a:xfrm>
            <a:off x="1965892" y="3233385"/>
            <a:ext cx="2228683" cy="28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26266" y="2248892"/>
            <a:ext cx="3091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MATLAB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ode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분석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이해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-&gt; Implementation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구상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63895</TotalTime>
  <Words>113</Words>
  <Application>Microsoft Office PowerPoint</Application>
  <PresentationFormat>화면 슬라이드 쇼(4:3)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1229</cp:revision>
  <dcterms:created xsi:type="dcterms:W3CDTF">2018-02-18T11:37:55Z</dcterms:created>
  <dcterms:modified xsi:type="dcterms:W3CDTF">2019-02-11T11:05:41Z</dcterms:modified>
</cp:coreProperties>
</file>