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69" r:id="rId4"/>
    <p:sldId id="272" r:id="rId5"/>
    <p:sldId id="268" r:id="rId6"/>
    <p:sldId id="271" r:id="rId7"/>
    <p:sldId id="267" r:id="rId8"/>
    <p:sldId id="270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714"/>
    <a:srgbClr val="EB6E1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>
        <p:scale>
          <a:sx n="100" d="100"/>
          <a:sy n="100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EF66D-2E18-4762-A913-8FC90DE3764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45455-E3CD-422B-AE15-F296AC376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1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(PICs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based on Silicon-on-Insulator (SOI)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대한 관심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Integrated component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는 필수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“beyond 5G” generation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device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의 중요성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[2, 3]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THz optical device example: Subwavelength Graphene waveguide (30 THz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)[4],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Multi-output splitter without grating structure, Genetic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Algorithm[5]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기존에는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analytically designed structure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바탕으로 몇가지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조절하는 방법으로 설계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Direct Binary Search [6], self-imaging[7, 8,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], sweep parameter based on specific structure[10]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제한된 설계 조건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Performance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한계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최근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을 활용한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Alternating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Directions Method of Multipliers (ADMM)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optimization[11, 12, 13], Artificial Neural Networks [14, 15]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위의 방법들로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설계할 경우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arbitrary ratio output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 대해서도 설계가 가능하다는 장점이 있지만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training data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생성한 이후에도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을 수행하기 위한 시간이 필요하다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하지만 본 논문에서 사용한 알고리즘은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확보한 상태라면 짧은 </a:t>
            </a:r>
            <a:r>
              <a:rPr lang="ko-KR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시간안에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optimization step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없이 최종 구조물을 얻을 수 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study,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10572"/>
            <a:ext cx="131005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Graphene waveguide (30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THz)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2018.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splitter without grating structure, Genetic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7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Perceptron-like machine learning algorithm[16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The algorithm combines the additive updates feature of the perceptron algorithm and the reward for state idea of reinforcement learning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”[17]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 x 10 binary matrix by symmetry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“1” for etched (air), “0” for not etched (Si)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= min(T1) + min(T2) - |R|, maximize given reward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algorithm consist of two phases: training and inference.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Phase: Generate training data and accumulate the rewards in a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 Phase: normalizing and applying activation function to the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flowchart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615011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16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69721" y="1897812"/>
            <a:ext cx="6452559" cy="2027207"/>
          </a:xfrm>
          <a:prstGeom prst="roundRect">
            <a:avLst/>
          </a:prstGeom>
          <a:solidFill>
            <a:schemeClr val="accent2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69721" y="4209143"/>
            <a:ext cx="6452559" cy="2027207"/>
          </a:xfrm>
          <a:prstGeom prst="roundRect">
            <a:avLst/>
          </a:prstGeom>
          <a:solidFill>
            <a:schemeClr val="accent6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28714" y="353688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Generate Training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714" y="2424021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Reward Calculation and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Data Storage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72443" y="4692220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Analyzing Stored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3806" y="4700847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Final Photonic Structure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9668" y="2002934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9669" y="4309149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화살표 연결선 17"/>
          <p:cNvCxnSpPr>
            <a:stCxn id="4" idx="2"/>
            <a:endCxn id="5" idx="0"/>
          </p:cNvCxnSpPr>
          <p:nvPr/>
        </p:nvCxnSpPr>
        <p:spPr>
          <a:xfrm>
            <a:off x="6096001" y="1613688"/>
            <a:ext cx="0" cy="810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" idx="2"/>
            <a:endCxn id="6" idx="0"/>
          </p:cNvCxnSpPr>
          <p:nvPr/>
        </p:nvCxnSpPr>
        <p:spPr>
          <a:xfrm rot="5400000">
            <a:off x="4763767" y="3359985"/>
            <a:ext cx="1008199" cy="1656271"/>
          </a:xfrm>
          <a:prstGeom prst="bentConnector3">
            <a:avLst>
              <a:gd name="adj1" fmla="val 6657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3"/>
            <a:endCxn id="7" idx="1"/>
          </p:cNvCxnSpPr>
          <p:nvPr/>
        </p:nvCxnSpPr>
        <p:spPr>
          <a:xfrm>
            <a:off x="5807016" y="5322220"/>
            <a:ext cx="616790" cy="8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066" y="169022"/>
            <a:ext cx="281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Algorithm flowchart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1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9161" b="7134"/>
          <a:stretch/>
        </p:blipFill>
        <p:spPr>
          <a:xfrm>
            <a:off x="545251" y="533166"/>
            <a:ext cx="1607495" cy="185737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2354728" y="1306252"/>
            <a:ext cx="21991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7138" y="479610"/>
            <a:ext cx="22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 for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not etched (Si)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05799" y="381260"/>
            <a:ext cx="15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552112" y="1306252"/>
            <a:ext cx="23940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94001" y="756609"/>
                <a:ext cx="2386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01" y="756609"/>
                <a:ext cx="2386145" cy="369332"/>
              </a:xfrm>
              <a:prstGeom prst="rect">
                <a:avLst/>
              </a:prstGeom>
              <a:blipFill>
                <a:blip r:embed="rId5"/>
                <a:stretch>
                  <a:fillRect l="-204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590834" y="1156733"/>
                <a:ext cx="540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834" y="1156733"/>
                <a:ext cx="540148" cy="276999"/>
              </a:xfrm>
              <a:prstGeom prst="rect">
                <a:avLst/>
              </a:prstGeom>
              <a:blipFill>
                <a:blip r:embed="rId6"/>
                <a:stretch>
                  <a:fillRect l="-6742" r="-224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5087" y="3308270"/>
                <a:ext cx="152182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87" y="3308270"/>
                <a:ext cx="1521827" cy="670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21022" y="4402300"/>
                <a:ext cx="1949957" cy="607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22" y="4402300"/>
                <a:ext cx="1949957" cy="607859"/>
              </a:xfrm>
              <a:prstGeom prst="rect">
                <a:avLst/>
              </a:prstGeom>
              <a:blipFill>
                <a:blip r:embed="rId8"/>
                <a:stretch>
                  <a:fillRect l="-938" r="-125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00878" y="5337082"/>
                <a:ext cx="1590244" cy="547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8" y="5337082"/>
                <a:ext cx="1590244" cy="5475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14271" y="5939186"/>
                <a:ext cx="256345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71" y="5939186"/>
                <a:ext cx="2563459" cy="7194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15884" y="2912349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84" y="3903067"/>
            <a:ext cx="358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5884" y="5093168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420793" y="4478264"/>
            <a:ext cx="3526303" cy="1904762"/>
            <a:chOff x="8420793" y="4478264"/>
            <a:chExt cx="3526303" cy="1904762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직사각형 40"/>
            <p:cNvSpPr/>
            <p:nvPr/>
          </p:nvSpPr>
          <p:spPr>
            <a:xfrm>
              <a:off x="9916841" y="560537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567240" y="5093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508" y="74306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508" y="2516428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8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photonic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a arbitrary device, fixed size.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2D FDTD simulation for time-saving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SOI platform: 9 um radii, 20x20 air-hole on 500 um box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aim to maximize the operation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bandwidth, broadband transmission 275 ~ 325 um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 TE mode, 1:1 uniform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Refractive index is fixed to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3.41.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Commercially available software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Lumerical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FDTD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 Intel Xeon CPU with 2.5 GHz clock speed and 383 GB RAM about 1 weeks to complete collecting 10,000 simulation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3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직사각형 806"/>
          <p:cNvSpPr/>
          <p:nvPr/>
        </p:nvSpPr>
        <p:spPr>
          <a:xfrm>
            <a:off x="2463595" y="1446701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906" y="135374"/>
            <a:ext cx="429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base structure and condition</a:t>
            </a:r>
          </a:p>
        </p:txBody>
      </p:sp>
      <p:sp>
        <p:nvSpPr>
          <p:cNvPr id="467" name="직사각형 466"/>
          <p:cNvSpPr/>
          <p:nvPr/>
        </p:nvSpPr>
        <p:spPr>
          <a:xfrm>
            <a:off x="7057968" y="5040144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6172638" y="1078786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7943298" y="1078786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7388705" y="721409"/>
            <a:ext cx="0" cy="479356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589461" y="1436139"/>
            <a:ext cx="3599244" cy="3606233"/>
            <a:chOff x="4713161" y="1436139"/>
            <a:chExt cx="3599244" cy="3606233"/>
          </a:xfrm>
        </p:grpSpPr>
        <p:sp>
          <p:nvSpPr>
            <p:cNvPr id="5" name="직사각형 4"/>
            <p:cNvSpPr/>
            <p:nvPr/>
          </p:nvSpPr>
          <p:spPr>
            <a:xfrm>
              <a:off x="6512405" y="1442372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535800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71286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89932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75981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952328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81293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653580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71286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889932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42113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7952328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2939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53580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88993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706699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742113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5981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77526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95232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81293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53580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6699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742113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75981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795232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1293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653580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7244064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742113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7598196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7952328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653580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671286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706699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7244064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742113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7775262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795232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812939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653580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671286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7066998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742113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7775262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812939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6535800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688993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7244064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5981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777526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7952328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81293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/>
            <p:cNvSpPr/>
            <p:nvPr/>
          </p:nvSpPr>
          <p:spPr>
            <a:xfrm>
              <a:off x="653580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/>
            <p:cNvSpPr/>
            <p:nvPr/>
          </p:nvSpPr>
          <p:spPr>
            <a:xfrm>
              <a:off x="6889932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742113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>
              <a:off x="75981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>
              <a:off x="7952328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>
              <a:off x="81293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688993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706699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/>
            <p:cNvSpPr/>
            <p:nvPr/>
          </p:nvSpPr>
          <p:spPr>
            <a:xfrm>
              <a:off x="7244064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7421130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/>
            <p:cNvSpPr/>
            <p:nvPr/>
          </p:nvSpPr>
          <p:spPr>
            <a:xfrm>
              <a:off x="75981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/>
            <p:cNvSpPr/>
            <p:nvPr/>
          </p:nvSpPr>
          <p:spPr>
            <a:xfrm>
              <a:off x="777526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/>
            <p:cNvSpPr/>
            <p:nvPr/>
          </p:nvSpPr>
          <p:spPr>
            <a:xfrm>
              <a:off x="795232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/>
            <p:cNvSpPr/>
            <p:nvPr/>
          </p:nvSpPr>
          <p:spPr>
            <a:xfrm>
              <a:off x="81293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653580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6712866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688993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7244064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742113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>
              <a:off x="777526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7952328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6535800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688993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706699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777526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795232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>
              <a:off x="8129396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6535800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706699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7244064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/>
            <p:cNvSpPr/>
            <p:nvPr/>
          </p:nvSpPr>
          <p:spPr>
            <a:xfrm>
              <a:off x="75981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795232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81293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653580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671286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>
              <a:off x="6889932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>
              <a:off x="7066998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/>
            <p:cNvSpPr/>
            <p:nvPr/>
          </p:nvSpPr>
          <p:spPr>
            <a:xfrm>
              <a:off x="7244064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/>
            <p:cNvSpPr/>
            <p:nvPr/>
          </p:nvSpPr>
          <p:spPr>
            <a:xfrm>
              <a:off x="742113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812939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671286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/>
            <p:cNvSpPr/>
            <p:nvPr/>
          </p:nvSpPr>
          <p:spPr>
            <a:xfrm>
              <a:off x="6889932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/>
            <p:cNvSpPr/>
            <p:nvPr/>
          </p:nvSpPr>
          <p:spPr>
            <a:xfrm>
              <a:off x="7244064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/>
            <p:cNvSpPr/>
            <p:nvPr/>
          </p:nvSpPr>
          <p:spPr>
            <a:xfrm>
              <a:off x="759819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/>
            <p:cNvSpPr/>
            <p:nvPr/>
          </p:nvSpPr>
          <p:spPr>
            <a:xfrm>
              <a:off x="653580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/>
            <p:cNvSpPr/>
            <p:nvPr/>
          </p:nvSpPr>
          <p:spPr>
            <a:xfrm>
              <a:off x="671286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/>
            <p:cNvSpPr/>
            <p:nvPr/>
          </p:nvSpPr>
          <p:spPr>
            <a:xfrm>
              <a:off x="7066998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/>
            <p:cNvSpPr/>
            <p:nvPr/>
          </p:nvSpPr>
          <p:spPr>
            <a:xfrm>
              <a:off x="7244064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/>
            <p:cNvSpPr/>
            <p:nvPr/>
          </p:nvSpPr>
          <p:spPr>
            <a:xfrm>
              <a:off x="742113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/>
            <p:cNvSpPr/>
            <p:nvPr/>
          </p:nvSpPr>
          <p:spPr>
            <a:xfrm>
              <a:off x="75981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/>
            <p:cNvSpPr/>
            <p:nvPr/>
          </p:nvSpPr>
          <p:spPr>
            <a:xfrm>
              <a:off x="81293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/>
            <p:cNvSpPr/>
            <p:nvPr/>
          </p:nvSpPr>
          <p:spPr>
            <a:xfrm>
              <a:off x="653580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/>
            <p:cNvSpPr/>
            <p:nvPr/>
          </p:nvSpPr>
          <p:spPr>
            <a:xfrm>
              <a:off x="671286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/>
            <p:cNvSpPr/>
            <p:nvPr/>
          </p:nvSpPr>
          <p:spPr>
            <a:xfrm>
              <a:off x="6889932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/>
            <p:cNvSpPr/>
            <p:nvPr/>
          </p:nvSpPr>
          <p:spPr>
            <a:xfrm>
              <a:off x="706699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/>
            <p:cNvSpPr/>
            <p:nvPr/>
          </p:nvSpPr>
          <p:spPr>
            <a:xfrm>
              <a:off x="742113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/>
            <p:cNvSpPr/>
            <p:nvPr/>
          </p:nvSpPr>
          <p:spPr>
            <a:xfrm>
              <a:off x="75981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/>
            <p:cNvSpPr/>
            <p:nvPr/>
          </p:nvSpPr>
          <p:spPr>
            <a:xfrm>
              <a:off x="795232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/>
            <p:cNvSpPr/>
            <p:nvPr/>
          </p:nvSpPr>
          <p:spPr>
            <a:xfrm>
              <a:off x="81293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타원 414"/>
            <p:cNvSpPr/>
            <p:nvPr/>
          </p:nvSpPr>
          <p:spPr>
            <a:xfrm>
              <a:off x="6535800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/>
            <p:cNvSpPr/>
            <p:nvPr/>
          </p:nvSpPr>
          <p:spPr>
            <a:xfrm>
              <a:off x="688993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타원 417"/>
            <p:cNvSpPr/>
            <p:nvPr/>
          </p:nvSpPr>
          <p:spPr>
            <a:xfrm>
              <a:off x="706699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/>
            <p:cNvSpPr/>
            <p:nvPr/>
          </p:nvSpPr>
          <p:spPr>
            <a:xfrm>
              <a:off x="7244064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/>
            <p:cNvSpPr/>
            <p:nvPr/>
          </p:nvSpPr>
          <p:spPr>
            <a:xfrm>
              <a:off x="75981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/>
            <p:cNvSpPr/>
            <p:nvPr/>
          </p:nvSpPr>
          <p:spPr>
            <a:xfrm>
              <a:off x="777526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/>
            <p:cNvSpPr/>
            <p:nvPr/>
          </p:nvSpPr>
          <p:spPr>
            <a:xfrm>
              <a:off x="795232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/>
            <p:cNvSpPr/>
            <p:nvPr/>
          </p:nvSpPr>
          <p:spPr>
            <a:xfrm>
              <a:off x="81293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/>
            <p:cNvSpPr/>
            <p:nvPr/>
          </p:nvSpPr>
          <p:spPr>
            <a:xfrm>
              <a:off x="653580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/>
            <p:cNvSpPr/>
            <p:nvPr/>
          </p:nvSpPr>
          <p:spPr>
            <a:xfrm>
              <a:off x="671286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/>
            <p:cNvSpPr/>
            <p:nvPr/>
          </p:nvSpPr>
          <p:spPr>
            <a:xfrm>
              <a:off x="7244064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/>
            <p:cNvSpPr/>
            <p:nvPr/>
          </p:nvSpPr>
          <p:spPr>
            <a:xfrm>
              <a:off x="742113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/>
            <p:cNvSpPr/>
            <p:nvPr/>
          </p:nvSpPr>
          <p:spPr>
            <a:xfrm>
              <a:off x="75981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/>
            <p:cNvSpPr/>
            <p:nvPr/>
          </p:nvSpPr>
          <p:spPr>
            <a:xfrm>
              <a:off x="7952328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/>
            <p:cNvSpPr/>
            <p:nvPr/>
          </p:nvSpPr>
          <p:spPr>
            <a:xfrm>
              <a:off x="81293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/>
            <p:cNvSpPr/>
            <p:nvPr/>
          </p:nvSpPr>
          <p:spPr>
            <a:xfrm>
              <a:off x="688993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/>
            <p:cNvSpPr/>
            <p:nvPr/>
          </p:nvSpPr>
          <p:spPr>
            <a:xfrm>
              <a:off x="706699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/>
            <p:cNvSpPr/>
            <p:nvPr/>
          </p:nvSpPr>
          <p:spPr>
            <a:xfrm>
              <a:off x="7244064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7421130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/>
            <p:cNvSpPr/>
            <p:nvPr/>
          </p:nvSpPr>
          <p:spPr>
            <a:xfrm>
              <a:off x="7598196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타원 461"/>
            <p:cNvSpPr/>
            <p:nvPr/>
          </p:nvSpPr>
          <p:spPr>
            <a:xfrm>
              <a:off x="777526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타원 462"/>
            <p:cNvSpPr/>
            <p:nvPr/>
          </p:nvSpPr>
          <p:spPr>
            <a:xfrm>
              <a:off x="795232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직사각형 671"/>
            <p:cNvSpPr/>
            <p:nvPr/>
          </p:nvSpPr>
          <p:spPr>
            <a:xfrm flipH="1">
              <a:off x="4713161" y="1436139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/>
            <p:cNvSpPr/>
            <p:nvPr/>
          </p:nvSpPr>
          <p:spPr>
            <a:xfrm flipH="1">
              <a:off x="6360166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/>
            <p:cNvSpPr/>
            <p:nvPr/>
          </p:nvSpPr>
          <p:spPr>
            <a:xfrm flipH="1">
              <a:off x="618310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/>
            <p:cNvSpPr/>
            <p:nvPr/>
          </p:nvSpPr>
          <p:spPr>
            <a:xfrm flipH="1">
              <a:off x="6006034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/>
            <p:cNvSpPr/>
            <p:nvPr/>
          </p:nvSpPr>
          <p:spPr>
            <a:xfrm flipH="1">
              <a:off x="52977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/>
            <p:cNvSpPr/>
            <p:nvPr/>
          </p:nvSpPr>
          <p:spPr>
            <a:xfrm flipH="1">
              <a:off x="4943638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/>
            <p:cNvSpPr/>
            <p:nvPr/>
          </p:nvSpPr>
          <p:spPr>
            <a:xfrm flipH="1">
              <a:off x="47665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/>
            <p:cNvSpPr/>
            <p:nvPr/>
          </p:nvSpPr>
          <p:spPr>
            <a:xfrm flipH="1">
              <a:off x="636016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/>
            <p:cNvSpPr/>
            <p:nvPr/>
          </p:nvSpPr>
          <p:spPr>
            <a:xfrm flipH="1">
              <a:off x="618310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타원 680"/>
            <p:cNvSpPr/>
            <p:nvPr/>
          </p:nvSpPr>
          <p:spPr>
            <a:xfrm flipH="1">
              <a:off x="6006034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/>
            <p:cNvSpPr/>
            <p:nvPr/>
          </p:nvSpPr>
          <p:spPr>
            <a:xfrm flipH="1">
              <a:off x="547483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/>
            <p:cNvSpPr/>
            <p:nvPr/>
          </p:nvSpPr>
          <p:spPr>
            <a:xfrm flipH="1">
              <a:off x="4943638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4" name="타원 683"/>
            <p:cNvSpPr/>
            <p:nvPr/>
          </p:nvSpPr>
          <p:spPr>
            <a:xfrm flipH="1">
              <a:off x="476657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/>
            <p:cNvSpPr/>
            <p:nvPr/>
          </p:nvSpPr>
          <p:spPr>
            <a:xfrm flipH="1">
              <a:off x="636016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/>
            <p:cNvSpPr/>
            <p:nvPr/>
          </p:nvSpPr>
          <p:spPr>
            <a:xfrm flipH="1">
              <a:off x="600603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타원 686"/>
            <p:cNvSpPr/>
            <p:nvPr/>
          </p:nvSpPr>
          <p:spPr>
            <a:xfrm flipH="1">
              <a:off x="582896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/>
            <p:cNvSpPr/>
            <p:nvPr/>
          </p:nvSpPr>
          <p:spPr>
            <a:xfrm flipH="1">
              <a:off x="547483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/>
            <p:cNvSpPr/>
            <p:nvPr/>
          </p:nvSpPr>
          <p:spPr>
            <a:xfrm flipH="1">
              <a:off x="52977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/>
            <p:cNvSpPr/>
            <p:nvPr/>
          </p:nvSpPr>
          <p:spPr>
            <a:xfrm flipH="1">
              <a:off x="512070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/>
            <p:cNvSpPr/>
            <p:nvPr/>
          </p:nvSpPr>
          <p:spPr>
            <a:xfrm flipH="1">
              <a:off x="494363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/>
            <p:cNvSpPr/>
            <p:nvPr/>
          </p:nvSpPr>
          <p:spPr>
            <a:xfrm flipH="1">
              <a:off x="47665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/>
            <p:cNvSpPr/>
            <p:nvPr/>
          </p:nvSpPr>
          <p:spPr>
            <a:xfrm flipH="1">
              <a:off x="636016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/>
            <p:cNvSpPr/>
            <p:nvPr/>
          </p:nvSpPr>
          <p:spPr>
            <a:xfrm flipH="1">
              <a:off x="582896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/>
            <p:cNvSpPr/>
            <p:nvPr/>
          </p:nvSpPr>
          <p:spPr>
            <a:xfrm flipH="1">
              <a:off x="547483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/>
            <p:cNvSpPr/>
            <p:nvPr/>
          </p:nvSpPr>
          <p:spPr>
            <a:xfrm flipH="1">
              <a:off x="52977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/>
            <p:cNvSpPr/>
            <p:nvPr/>
          </p:nvSpPr>
          <p:spPr>
            <a:xfrm flipH="1">
              <a:off x="494363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타원 697"/>
            <p:cNvSpPr/>
            <p:nvPr/>
          </p:nvSpPr>
          <p:spPr>
            <a:xfrm flipH="1">
              <a:off x="47665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9" name="타원 698"/>
            <p:cNvSpPr/>
            <p:nvPr/>
          </p:nvSpPr>
          <p:spPr>
            <a:xfrm flipH="1">
              <a:off x="636016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/>
            <p:cNvSpPr/>
            <p:nvPr/>
          </p:nvSpPr>
          <p:spPr>
            <a:xfrm flipH="1">
              <a:off x="5651902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타원 700"/>
            <p:cNvSpPr/>
            <p:nvPr/>
          </p:nvSpPr>
          <p:spPr>
            <a:xfrm flipH="1">
              <a:off x="547483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/>
            <p:cNvSpPr/>
            <p:nvPr/>
          </p:nvSpPr>
          <p:spPr>
            <a:xfrm flipH="1">
              <a:off x="5297770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타원 702"/>
            <p:cNvSpPr/>
            <p:nvPr/>
          </p:nvSpPr>
          <p:spPr>
            <a:xfrm flipH="1">
              <a:off x="4943638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/>
            <p:cNvSpPr/>
            <p:nvPr/>
          </p:nvSpPr>
          <p:spPr>
            <a:xfrm flipH="1">
              <a:off x="636016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/>
            <p:cNvSpPr/>
            <p:nvPr/>
          </p:nvSpPr>
          <p:spPr>
            <a:xfrm flipH="1">
              <a:off x="618310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/>
            <p:cNvSpPr/>
            <p:nvPr/>
          </p:nvSpPr>
          <p:spPr>
            <a:xfrm flipH="1">
              <a:off x="582896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/>
            <p:cNvSpPr/>
            <p:nvPr/>
          </p:nvSpPr>
          <p:spPr>
            <a:xfrm flipH="1">
              <a:off x="5651902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/>
            <p:cNvSpPr/>
            <p:nvPr/>
          </p:nvSpPr>
          <p:spPr>
            <a:xfrm flipH="1">
              <a:off x="547483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/>
            <p:cNvSpPr/>
            <p:nvPr/>
          </p:nvSpPr>
          <p:spPr>
            <a:xfrm flipH="1">
              <a:off x="5120704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/>
            <p:cNvSpPr/>
            <p:nvPr/>
          </p:nvSpPr>
          <p:spPr>
            <a:xfrm flipH="1">
              <a:off x="494363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/>
            <p:cNvSpPr/>
            <p:nvPr/>
          </p:nvSpPr>
          <p:spPr>
            <a:xfrm flipH="1">
              <a:off x="476657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/>
            <p:cNvSpPr/>
            <p:nvPr/>
          </p:nvSpPr>
          <p:spPr>
            <a:xfrm flipH="1">
              <a:off x="636016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/>
            <p:cNvSpPr/>
            <p:nvPr/>
          </p:nvSpPr>
          <p:spPr>
            <a:xfrm flipH="1">
              <a:off x="618310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/>
            <p:cNvSpPr/>
            <p:nvPr/>
          </p:nvSpPr>
          <p:spPr>
            <a:xfrm flipH="1">
              <a:off x="5828968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/>
            <p:cNvSpPr/>
            <p:nvPr/>
          </p:nvSpPr>
          <p:spPr>
            <a:xfrm flipH="1">
              <a:off x="547483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/>
            <p:cNvSpPr/>
            <p:nvPr/>
          </p:nvSpPr>
          <p:spPr>
            <a:xfrm flipH="1">
              <a:off x="5120704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/>
            <p:cNvSpPr/>
            <p:nvPr/>
          </p:nvSpPr>
          <p:spPr>
            <a:xfrm flipH="1">
              <a:off x="476657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/>
            <p:cNvSpPr/>
            <p:nvPr/>
          </p:nvSpPr>
          <p:spPr>
            <a:xfrm flipH="1">
              <a:off x="6360166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/>
            <p:cNvSpPr/>
            <p:nvPr/>
          </p:nvSpPr>
          <p:spPr>
            <a:xfrm flipH="1">
              <a:off x="600603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/>
            <p:cNvSpPr/>
            <p:nvPr/>
          </p:nvSpPr>
          <p:spPr>
            <a:xfrm flipH="1">
              <a:off x="5651902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/>
            <p:cNvSpPr/>
            <p:nvPr/>
          </p:nvSpPr>
          <p:spPr>
            <a:xfrm flipH="1">
              <a:off x="52977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/>
            <p:cNvSpPr/>
            <p:nvPr/>
          </p:nvSpPr>
          <p:spPr>
            <a:xfrm flipH="1">
              <a:off x="512070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/>
            <p:cNvSpPr/>
            <p:nvPr/>
          </p:nvSpPr>
          <p:spPr>
            <a:xfrm flipH="1">
              <a:off x="4943638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/>
            <p:cNvSpPr/>
            <p:nvPr/>
          </p:nvSpPr>
          <p:spPr>
            <a:xfrm flipH="1">
              <a:off x="47665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/>
            <p:cNvSpPr/>
            <p:nvPr/>
          </p:nvSpPr>
          <p:spPr>
            <a:xfrm flipH="1">
              <a:off x="636016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/>
            <p:cNvSpPr/>
            <p:nvPr/>
          </p:nvSpPr>
          <p:spPr>
            <a:xfrm flipH="1">
              <a:off x="6006034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타원 726"/>
            <p:cNvSpPr/>
            <p:nvPr/>
          </p:nvSpPr>
          <p:spPr>
            <a:xfrm flipH="1">
              <a:off x="547483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/>
            <p:cNvSpPr/>
            <p:nvPr/>
          </p:nvSpPr>
          <p:spPr>
            <a:xfrm flipH="1">
              <a:off x="52977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/>
            <p:cNvSpPr/>
            <p:nvPr/>
          </p:nvSpPr>
          <p:spPr>
            <a:xfrm flipH="1">
              <a:off x="4943638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0" name="타원 729"/>
            <p:cNvSpPr/>
            <p:nvPr/>
          </p:nvSpPr>
          <p:spPr>
            <a:xfrm flipH="1">
              <a:off x="47665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/>
            <p:cNvSpPr/>
            <p:nvPr/>
          </p:nvSpPr>
          <p:spPr>
            <a:xfrm flipH="1">
              <a:off x="600603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/>
            <p:cNvSpPr/>
            <p:nvPr/>
          </p:nvSpPr>
          <p:spPr>
            <a:xfrm flipH="1">
              <a:off x="582896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/>
            <p:cNvSpPr/>
            <p:nvPr/>
          </p:nvSpPr>
          <p:spPr>
            <a:xfrm flipH="1">
              <a:off x="5651902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/>
            <p:cNvSpPr/>
            <p:nvPr/>
          </p:nvSpPr>
          <p:spPr>
            <a:xfrm flipH="1">
              <a:off x="5474836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/>
            <p:cNvSpPr/>
            <p:nvPr/>
          </p:nvSpPr>
          <p:spPr>
            <a:xfrm flipH="1">
              <a:off x="52977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/>
            <p:cNvSpPr/>
            <p:nvPr/>
          </p:nvSpPr>
          <p:spPr>
            <a:xfrm flipH="1">
              <a:off x="512070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7" name="타원 736"/>
            <p:cNvSpPr/>
            <p:nvPr/>
          </p:nvSpPr>
          <p:spPr>
            <a:xfrm flipH="1">
              <a:off x="494363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/>
            <p:cNvSpPr/>
            <p:nvPr/>
          </p:nvSpPr>
          <p:spPr>
            <a:xfrm flipH="1">
              <a:off x="47665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/>
            <p:cNvSpPr/>
            <p:nvPr/>
          </p:nvSpPr>
          <p:spPr>
            <a:xfrm flipH="1">
              <a:off x="636016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/>
            <p:cNvSpPr/>
            <p:nvPr/>
          </p:nvSpPr>
          <p:spPr>
            <a:xfrm flipH="1">
              <a:off x="6183100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/>
            <p:cNvSpPr/>
            <p:nvPr/>
          </p:nvSpPr>
          <p:spPr>
            <a:xfrm flipH="1">
              <a:off x="600603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/>
            <p:cNvSpPr/>
            <p:nvPr/>
          </p:nvSpPr>
          <p:spPr>
            <a:xfrm flipH="1">
              <a:off x="5651902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/>
            <p:cNvSpPr/>
            <p:nvPr/>
          </p:nvSpPr>
          <p:spPr>
            <a:xfrm flipH="1">
              <a:off x="547483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/>
            <p:cNvSpPr/>
            <p:nvPr/>
          </p:nvSpPr>
          <p:spPr>
            <a:xfrm flipH="1">
              <a:off x="512070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/>
            <p:cNvSpPr/>
            <p:nvPr/>
          </p:nvSpPr>
          <p:spPr>
            <a:xfrm flipH="1">
              <a:off x="4943638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/>
            <p:cNvSpPr/>
            <p:nvPr/>
          </p:nvSpPr>
          <p:spPr>
            <a:xfrm flipH="1">
              <a:off x="6360166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/>
            <p:cNvSpPr/>
            <p:nvPr/>
          </p:nvSpPr>
          <p:spPr>
            <a:xfrm flipH="1">
              <a:off x="600603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/>
            <p:cNvSpPr/>
            <p:nvPr/>
          </p:nvSpPr>
          <p:spPr>
            <a:xfrm flipH="1">
              <a:off x="582896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/>
            <p:cNvSpPr/>
            <p:nvPr/>
          </p:nvSpPr>
          <p:spPr>
            <a:xfrm flipH="1">
              <a:off x="512070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/>
            <p:cNvSpPr/>
            <p:nvPr/>
          </p:nvSpPr>
          <p:spPr>
            <a:xfrm flipH="1">
              <a:off x="494363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/>
            <p:cNvSpPr/>
            <p:nvPr/>
          </p:nvSpPr>
          <p:spPr>
            <a:xfrm flipH="1">
              <a:off x="4766570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/>
            <p:cNvSpPr/>
            <p:nvPr/>
          </p:nvSpPr>
          <p:spPr>
            <a:xfrm flipH="1">
              <a:off x="6360166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/>
            <p:cNvSpPr/>
            <p:nvPr/>
          </p:nvSpPr>
          <p:spPr>
            <a:xfrm flipH="1">
              <a:off x="582896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/>
            <p:cNvSpPr/>
            <p:nvPr/>
          </p:nvSpPr>
          <p:spPr>
            <a:xfrm flipH="1">
              <a:off x="5651902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/>
            <p:cNvSpPr/>
            <p:nvPr/>
          </p:nvSpPr>
          <p:spPr>
            <a:xfrm flipH="1">
              <a:off x="52977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/>
            <p:cNvSpPr/>
            <p:nvPr/>
          </p:nvSpPr>
          <p:spPr>
            <a:xfrm flipH="1">
              <a:off x="494363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/>
            <p:cNvSpPr/>
            <p:nvPr/>
          </p:nvSpPr>
          <p:spPr>
            <a:xfrm flipH="1">
              <a:off x="47665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/>
            <p:cNvSpPr/>
            <p:nvPr/>
          </p:nvSpPr>
          <p:spPr>
            <a:xfrm flipH="1">
              <a:off x="636016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/>
            <p:cNvSpPr/>
            <p:nvPr/>
          </p:nvSpPr>
          <p:spPr>
            <a:xfrm flipH="1">
              <a:off x="618310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/>
            <p:cNvSpPr/>
            <p:nvPr/>
          </p:nvSpPr>
          <p:spPr>
            <a:xfrm flipH="1">
              <a:off x="6006034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/>
            <p:cNvSpPr/>
            <p:nvPr/>
          </p:nvSpPr>
          <p:spPr>
            <a:xfrm flipH="1">
              <a:off x="5828968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/>
            <p:cNvSpPr/>
            <p:nvPr/>
          </p:nvSpPr>
          <p:spPr>
            <a:xfrm flipH="1">
              <a:off x="5651902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/>
            <p:cNvSpPr/>
            <p:nvPr/>
          </p:nvSpPr>
          <p:spPr>
            <a:xfrm flipH="1">
              <a:off x="547483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/>
            <p:cNvSpPr/>
            <p:nvPr/>
          </p:nvSpPr>
          <p:spPr>
            <a:xfrm flipH="1">
              <a:off x="476657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/>
            <p:cNvSpPr/>
            <p:nvPr/>
          </p:nvSpPr>
          <p:spPr>
            <a:xfrm flipH="1">
              <a:off x="618310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/>
            <p:cNvSpPr/>
            <p:nvPr/>
          </p:nvSpPr>
          <p:spPr>
            <a:xfrm flipH="1">
              <a:off x="6006034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/>
            <p:cNvSpPr/>
            <p:nvPr/>
          </p:nvSpPr>
          <p:spPr>
            <a:xfrm flipH="1">
              <a:off x="5651902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/>
            <p:cNvSpPr/>
            <p:nvPr/>
          </p:nvSpPr>
          <p:spPr>
            <a:xfrm flipH="1">
              <a:off x="529777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/>
            <p:cNvSpPr/>
            <p:nvPr/>
          </p:nvSpPr>
          <p:spPr>
            <a:xfrm flipH="1">
              <a:off x="636016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/>
            <p:cNvSpPr/>
            <p:nvPr/>
          </p:nvSpPr>
          <p:spPr>
            <a:xfrm flipH="1">
              <a:off x="618310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/>
            <p:cNvSpPr/>
            <p:nvPr/>
          </p:nvSpPr>
          <p:spPr>
            <a:xfrm flipH="1">
              <a:off x="5828968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/>
            <p:cNvSpPr/>
            <p:nvPr/>
          </p:nvSpPr>
          <p:spPr>
            <a:xfrm flipH="1">
              <a:off x="5651902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/>
            <p:cNvSpPr/>
            <p:nvPr/>
          </p:nvSpPr>
          <p:spPr>
            <a:xfrm flipH="1">
              <a:off x="547483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/>
            <p:cNvSpPr/>
            <p:nvPr/>
          </p:nvSpPr>
          <p:spPr>
            <a:xfrm flipH="1">
              <a:off x="52977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/>
            <p:cNvSpPr/>
            <p:nvPr/>
          </p:nvSpPr>
          <p:spPr>
            <a:xfrm flipH="1">
              <a:off x="47665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/>
            <p:cNvSpPr/>
            <p:nvPr/>
          </p:nvSpPr>
          <p:spPr>
            <a:xfrm flipH="1">
              <a:off x="636016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/>
            <p:cNvSpPr/>
            <p:nvPr/>
          </p:nvSpPr>
          <p:spPr>
            <a:xfrm flipH="1">
              <a:off x="618310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/>
            <p:cNvSpPr/>
            <p:nvPr/>
          </p:nvSpPr>
          <p:spPr>
            <a:xfrm flipH="1">
              <a:off x="6006034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/>
            <p:cNvSpPr/>
            <p:nvPr/>
          </p:nvSpPr>
          <p:spPr>
            <a:xfrm flipH="1">
              <a:off x="582896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/>
            <p:cNvSpPr/>
            <p:nvPr/>
          </p:nvSpPr>
          <p:spPr>
            <a:xfrm flipH="1">
              <a:off x="547483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/>
            <p:cNvSpPr/>
            <p:nvPr/>
          </p:nvSpPr>
          <p:spPr>
            <a:xfrm flipH="1">
              <a:off x="52977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/>
            <p:cNvSpPr/>
            <p:nvPr/>
          </p:nvSpPr>
          <p:spPr>
            <a:xfrm flipH="1">
              <a:off x="494363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/>
            <p:cNvSpPr/>
            <p:nvPr/>
          </p:nvSpPr>
          <p:spPr>
            <a:xfrm flipH="1">
              <a:off x="47665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/>
            <p:cNvSpPr/>
            <p:nvPr/>
          </p:nvSpPr>
          <p:spPr>
            <a:xfrm flipH="1">
              <a:off x="6360166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/>
            <p:cNvSpPr/>
            <p:nvPr/>
          </p:nvSpPr>
          <p:spPr>
            <a:xfrm flipH="1">
              <a:off x="600603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/>
            <p:cNvSpPr/>
            <p:nvPr/>
          </p:nvSpPr>
          <p:spPr>
            <a:xfrm flipH="1">
              <a:off x="582896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/>
            <p:cNvSpPr/>
            <p:nvPr/>
          </p:nvSpPr>
          <p:spPr>
            <a:xfrm flipH="1">
              <a:off x="5651902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/>
            <p:cNvSpPr/>
            <p:nvPr/>
          </p:nvSpPr>
          <p:spPr>
            <a:xfrm flipH="1">
              <a:off x="52977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/>
            <p:cNvSpPr/>
            <p:nvPr/>
          </p:nvSpPr>
          <p:spPr>
            <a:xfrm flipH="1">
              <a:off x="512070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/>
            <p:cNvSpPr/>
            <p:nvPr/>
          </p:nvSpPr>
          <p:spPr>
            <a:xfrm flipH="1">
              <a:off x="494363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/>
            <p:cNvSpPr/>
            <p:nvPr/>
          </p:nvSpPr>
          <p:spPr>
            <a:xfrm flipH="1">
              <a:off x="47665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/>
            <p:cNvSpPr/>
            <p:nvPr/>
          </p:nvSpPr>
          <p:spPr>
            <a:xfrm flipH="1">
              <a:off x="636016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/>
            <p:cNvSpPr/>
            <p:nvPr/>
          </p:nvSpPr>
          <p:spPr>
            <a:xfrm flipH="1">
              <a:off x="618310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/>
            <p:cNvSpPr/>
            <p:nvPr/>
          </p:nvSpPr>
          <p:spPr>
            <a:xfrm flipH="1">
              <a:off x="5651902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/>
            <p:cNvSpPr/>
            <p:nvPr/>
          </p:nvSpPr>
          <p:spPr>
            <a:xfrm flipH="1">
              <a:off x="547483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/>
            <p:cNvSpPr/>
            <p:nvPr/>
          </p:nvSpPr>
          <p:spPr>
            <a:xfrm flipH="1">
              <a:off x="52977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/>
            <p:cNvSpPr/>
            <p:nvPr/>
          </p:nvSpPr>
          <p:spPr>
            <a:xfrm flipH="1">
              <a:off x="4943638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/>
            <p:cNvSpPr/>
            <p:nvPr/>
          </p:nvSpPr>
          <p:spPr>
            <a:xfrm flipH="1">
              <a:off x="47665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/>
            <p:cNvSpPr/>
            <p:nvPr/>
          </p:nvSpPr>
          <p:spPr>
            <a:xfrm flipH="1">
              <a:off x="600603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/>
            <p:cNvSpPr/>
            <p:nvPr/>
          </p:nvSpPr>
          <p:spPr>
            <a:xfrm flipH="1">
              <a:off x="582896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/>
            <p:cNvSpPr/>
            <p:nvPr/>
          </p:nvSpPr>
          <p:spPr>
            <a:xfrm flipH="1">
              <a:off x="5651902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/>
            <p:cNvSpPr/>
            <p:nvPr/>
          </p:nvSpPr>
          <p:spPr>
            <a:xfrm flipH="1">
              <a:off x="5474836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/>
            <p:cNvSpPr/>
            <p:nvPr/>
          </p:nvSpPr>
          <p:spPr>
            <a:xfrm flipH="1">
              <a:off x="5297770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4" name="타원 803"/>
            <p:cNvSpPr/>
            <p:nvPr/>
          </p:nvSpPr>
          <p:spPr>
            <a:xfrm flipH="1">
              <a:off x="512070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5" name="타원 804"/>
            <p:cNvSpPr/>
            <p:nvPr/>
          </p:nvSpPr>
          <p:spPr>
            <a:xfrm flipH="1">
              <a:off x="494363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6" name="타원 805"/>
          <p:cNvSpPr/>
          <p:nvPr/>
        </p:nvSpPr>
        <p:spPr>
          <a:xfrm>
            <a:off x="2565150" y="1548256"/>
            <a:ext cx="516890" cy="51689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8" name="직사각형 807"/>
          <p:cNvSpPr/>
          <p:nvPr/>
        </p:nvSpPr>
        <p:spPr>
          <a:xfrm>
            <a:off x="2463595" y="2369927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3596" y="1581245"/>
            <a:ext cx="135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" name="TextBox 808"/>
          <p:cNvSpPr txBox="1"/>
          <p:nvPr/>
        </p:nvSpPr>
        <p:spPr>
          <a:xfrm>
            <a:off x="3183595" y="2499095"/>
            <a:ext cx="18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Not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0" name="TextBox 809"/>
          <p:cNvSpPr txBox="1"/>
          <p:nvPr/>
        </p:nvSpPr>
        <p:spPr>
          <a:xfrm>
            <a:off x="6923401" y="5464729"/>
            <a:ext cx="88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1" name="TextBox 810"/>
          <p:cNvSpPr txBox="1"/>
          <p:nvPr/>
        </p:nvSpPr>
        <p:spPr>
          <a:xfrm>
            <a:off x="6238870" y="609453"/>
            <a:ext cx="53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4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2" name="TextBox 811"/>
          <p:cNvSpPr txBox="1"/>
          <p:nvPr/>
        </p:nvSpPr>
        <p:spPr>
          <a:xfrm>
            <a:off x="8035198" y="612638"/>
            <a:ext cx="48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5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&amp; Discussion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“The two key criteria for a power splitter are low insertion loss, and excellent power uniformity.”[11]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power uniformity = the ratio between the maximum and minimum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 (structure, spectrum, power distribution)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906" y="135374"/>
            <a:ext cx="594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result (structure, spectrum, power distribution)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5596" y="1309022"/>
            <a:ext cx="3600000" cy="360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4833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2539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20246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7952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55659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3366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91072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08779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26485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44192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61899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79605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97312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5018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32725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50432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68138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85845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03551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21258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4833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02539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0246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37952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55659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73366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91072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8779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26485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4192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61899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79605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97312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15018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32725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50432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68138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85845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03551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21258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84833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02539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20246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37952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155659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73366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191072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208779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26485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244192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261899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79605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297312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315018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332725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50432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68138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385845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403551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421258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84833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102539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120246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37952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55659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173366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191072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08779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26485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44192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261899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279605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297312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315018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332725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350432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368138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85845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03551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21258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84833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02539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20246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137952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155659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73366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191072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208779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226485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244192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261899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279605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297312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315018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332725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350432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68138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85845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03551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421258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84833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102539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120246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137952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155659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173366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191072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208779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226485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244192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261899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279605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297312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315018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332725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350432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68138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385845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403551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421258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84833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102539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120246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137952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155659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173366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191072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08779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226485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244192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261899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279605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297312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315018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332725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350432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368138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385845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403551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21258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84833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102539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120246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137952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>
            <a:off x="155659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173366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191072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208779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226485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44192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61899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279605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297312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315018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332725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350432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368138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385845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403551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421258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84833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102539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120246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137952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155659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173366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191072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208779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226485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244192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261899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/>
          <p:cNvSpPr/>
          <p:nvPr/>
        </p:nvSpPr>
        <p:spPr>
          <a:xfrm>
            <a:off x="279605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297312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315018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332725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350432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368138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385845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403551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/>
          <p:cNvSpPr/>
          <p:nvPr/>
        </p:nvSpPr>
        <p:spPr>
          <a:xfrm>
            <a:off x="421258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84833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102539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120246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137952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155659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173366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/>
          <p:cNvSpPr/>
          <p:nvPr/>
        </p:nvSpPr>
        <p:spPr>
          <a:xfrm>
            <a:off x="191072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208779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226485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/>
          <p:cNvSpPr/>
          <p:nvPr/>
        </p:nvSpPr>
        <p:spPr>
          <a:xfrm>
            <a:off x="244192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261899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279605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297312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/>
          <p:cNvSpPr/>
          <p:nvPr/>
        </p:nvSpPr>
        <p:spPr>
          <a:xfrm>
            <a:off x="315018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/>
          <p:cNvSpPr/>
          <p:nvPr/>
        </p:nvSpPr>
        <p:spPr>
          <a:xfrm>
            <a:off x="332725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/>
          <p:cNvSpPr/>
          <p:nvPr/>
        </p:nvSpPr>
        <p:spPr>
          <a:xfrm>
            <a:off x="350432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/>
          <p:cNvSpPr/>
          <p:nvPr/>
        </p:nvSpPr>
        <p:spPr>
          <a:xfrm>
            <a:off x="368138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/>
          <p:cNvSpPr/>
          <p:nvPr/>
        </p:nvSpPr>
        <p:spPr>
          <a:xfrm>
            <a:off x="385845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403551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421258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84833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102539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120246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/>
          <p:cNvSpPr/>
          <p:nvPr/>
        </p:nvSpPr>
        <p:spPr>
          <a:xfrm>
            <a:off x="137952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/>
          <p:cNvSpPr/>
          <p:nvPr/>
        </p:nvSpPr>
        <p:spPr>
          <a:xfrm>
            <a:off x="155659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/>
          <p:cNvSpPr/>
          <p:nvPr/>
        </p:nvSpPr>
        <p:spPr>
          <a:xfrm>
            <a:off x="173366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/>
          <p:nvPr/>
        </p:nvSpPr>
        <p:spPr>
          <a:xfrm>
            <a:off x="191072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208779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226485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244192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261899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279605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297312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315018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332725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350432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368138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385845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403551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421258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84833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102539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20246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137952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155659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173366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91072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208779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26485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244192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261899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279605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297312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315018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332725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350432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368138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385845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403551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421258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84833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102539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120246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137952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155659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173366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91072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208779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26485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244192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261899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279605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297312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315018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332725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350432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368138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385845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403551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421258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84833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102539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120246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137952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155659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173366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91072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208779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26485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244192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261899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279605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297312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315018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332725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350432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368138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385845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403551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421258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84833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102539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120246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137952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155659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173366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91072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208779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26485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244192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261899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279605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297312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315018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332725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350432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368138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385845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403551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421258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84833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102539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120246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137952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155659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173366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91072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208779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26485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244192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261899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279605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297312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315018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332725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350432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368138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385845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403551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421258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84833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102539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120246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137952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155659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173366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91072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208779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26485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244192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261899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279605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297312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315018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332725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350432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368138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385845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403551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421258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84833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102539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120246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137952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155659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173366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/>
          <p:cNvSpPr/>
          <p:nvPr/>
        </p:nvSpPr>
        <p:spPr>
          <a:xfrm>
            <a:off x="191072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/>
          <p:cNvSpPr/>
          <p:nvPr/>
        </p:nvSpPr>
        <p:spPr>
          <a:xfrm>
            <a:off x="208779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/>
          <p:cNvSpPr/>
          <p:nvPr/>
        </p:nvSpPr>
        <p:spPr>
          <a:xfrm>
            <a:off x="226485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/>
          <p:cNvSpPr/>
          <p:nvPr/>
        </p:nvSpPr>
        <p:spPr>
          <a:xfrm>
            <a:off x="244192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/>
          <p:cNvSpPr/>
          <p:nvPr/>
        </p:nvSpPr>
        <p:spPr>
          <a:xfrm>
            <a:off x="261899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/>
          <p:cNvSpPr/>
          <p:nvPr/>
        </p:nvSpPr>
        <p:spPr>
          <a:xfrm>
            <a:off x="279605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/>
          <p:cNvSpPr/>
          <p:nvPr/>
        </p:nvSpPr>
        <p:spPr>
          <a:xfrm>
            <a:off x="297312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/>
          <p:cNvSpPr/>
          <p:nvPr/>
        </p:nvSpPr>
        <p:spPr>
          <a:xfrm>
            <a:off x="315018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/>
          <p:cNvSpPr/>
          <p:nvPr/>
        </p:nvSpPr>
        <p:spPr>
          <a:xfrm>
            <a:off x="332725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/>
          <p:cNvSpPr/>
          <p:nvPr/>
        </p:nvSpPr>
        <p:spPr>
          <a:xfrm>
            <a:off x="350432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/>
          <p:cNvSpPr/>
          <p:nvPr/>
        </p:nvSpPr>
        <p:spPr>
          <a:xfrm>
            <a:off x="368138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/>
          <p:cNvSpPr/>
          <p:nvPr/>
        </p:nvSpPr>
        <p:spPr>
          <a:xfrm>
            <a:off x="385845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/>
          <p:cNvSpPr/>
          <p:nvPr/>
        </p:nvSpPr>
        <p:spPr>
          <a:xfrm>
            <a:off x="403551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/>
          <p:cNvSpPr/>
          <p:nvPr/>
        </p:nvSpPr>
        <p:spPr>
          <a:xfrm>
            <a:off x="421258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/>
          <p:cNvSpPr/>
          <p:nvPr/>
        </p:nvSpPr>
        <p:spPr>
          <a:xfrm>
            <a:off x="84833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/>
          <p:cNvSpPr/>
          <p:nvPr/>
        </p:nvSpPr>
        <p:spPr>
          <a:xfrm>
            <a:off x="102539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/>
          <p:cNvSpPr/>
          <p:nvPr/>
        </p:nvSpPr>
        <p:spPr>
          <a:xfrm>
            <a:off x="120246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/>
          <p:cNvSpPr/>
          <p:nvPr/>
        </p:nvSpPr>
        <p:spPr>
          <a:xfrm>
            <a:off x="137952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/>
          <p:cNvSpPr/>
          <p:nvPr/>
        </p:nvSpPr>
        <p:spPr>
          <a:xfrm>
            <a:off x="155659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타원 429"/>
          <p:cNvSpPr/>
          <p:nvPr/>
        </p:nvSpPr>
        <p:spPr>
          <a:xfrm>
            <a:off x="173366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타원 430"/>
          <p:cNvSpPr/>
          <p:nvPr/>
        </p:nvSpPr>
        <p:spPr>
          <a:xfrm>
            <a:off x="191072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/>
          <p:cNvSpPr/>
          <p:nvPr/>
        </p:nvSpPr>
        <p:spPr>
          <a:xfrm>
            <a:off x="208779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타원 432"/>
          <p:cNvSpPr/>
          <p:nvPr/>
        </p:nvSpPr>
        <p:spPr>
          <a:xfrm>
            <a:off x="226485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타원 433"/>
          <p:cNvSpPr/>
          <p:nvPr/>
        </p:nvSpPr>
        <p:spPr>
          <a:xfrm>
            <a:off x="244192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타원 434"/>
          <p:cNvSpPr/>
          <p:nvPr/>
        </p:nvSpPr>
        <p:spPr>
          <a:xfrm>
            <a:off x="261899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타원 435"/>
          <p:cNvSpPr/>
          <p:nvPr/>
        </p:nvSpPr>
        <p:spPr>
          <a:xfrm>
            <a:off x="279605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타원 436"/>
          <p:cNvSpPr/>
          <p:nvPr/>
        </p:nvSpPr>
        <p:spPr>
          <a:xfrm>
            <a:off x="297312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타원 437"/>
          <p:cNvSpPr/>
          <p:nvPr/>
        </p:nvSpPr>
        <p:spPr>
          <a:xfrm>
            <a:off x="315018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/>
          <p:cNvSpPr/>
          <p:nvPr/>
        </p:nvSpPr>
        <p:spPr>
          <a:xfrm>
            <a:off x="332725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타원 439"/>
          <p:cNvSpPr/>
          <p:nvPr/>
        </p:nvSpPr>
        <p:spPr>
          <a:xfrm>
            <a:off x="350432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타원 440"/>
          <p:cNvSpPr/>
          <p:nvPr/>
        </p:nvSpPr>
        <p:spPr>
          <a:xfrm>
            <a:off x="368138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타원 441"/>
          <p:cNvSpPr/>
          <p:nvPr/>
        </p:nvSpPr>
        <p:spPr>
          <a:xfrm>
            <a:off x="385845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타원 442"/>
          <p:cNvSpPr/>
          <p:nvPr/>
        </p:nvSpPr>
        <p:spPr>
          <a:xfrm>
            <a:off x="403551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타원 443"/>
          <p:cNvSpPr/>
          <p:nvPr/>
        </p:nvSpPr>
        <p:spPr>
          <a:xfrm>
            <a:off x="421258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타원 444"/>
          <p:cNvSpPr/>
          <p:nvPr/>
        </p:nvSpPr>
        <p:spPr>
          <a:xfrm>
            <a:off x="84833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타원 445"/>
          <p:cNvSpPr/>
          <p:nvPr/>
        </p:nvSpPr>
        <p:spPr>
          <a:xfrm>
            <a:off x="102539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/>
          <p:cNvSpPr/>
          <p:nvPr/>
        </p:nvSpPr>
        <p:spPr>
          <a:xfrm>
            <a:off x="120246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타원 447"/>
          <p:cNvSpPr/>
          <p:nvPr/>
        </p:nvSpPr>
        <p:spPr>
          <a:xfrm>
            <a:off x="137952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타원 448"/>
          <p:cNvSpPr/>
          <p:nvPr/>
        </p:nvSpPr>
        <p:spPr>
          <a:xfrm>
            <a:off x="155659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타원 449"/>
          <p:cNvSpPr/>
          <p:nvPr/>
        </p:nvSpPr>
        <p:spPr>
          <a:xfrm>
            <a:off x="173366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타원 450"/>
          <p:cNvSpPr/>
          <p:nvPr/>
        </p:nvSpPr>
        <p:spPr>
          <a:xfrm>
            <a:off x="191072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타원 451"/>
          <p:cNvSpPr/>
          <p:nvPr/>
        </p:nvSpPr>
        <p:spPr>
          <a:xfrm>
            <a:off x="208779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타원 452"/>
          <p:cNvSpPr/>
          <p:nvPr/>
        </p:nvSpPr>
        <p:spPr>
          <a:xfrm>
            <a:off x="226485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타원 453"/>
          <p:cNvSpPr/>
          <p:nvPr/>
        </p:nvSpPr>
        <p:spPr>
          <a:xfrm>
            <a:off x="244192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타원 454"/>
          <p:cNvSpPr/>
          <p:nvPr/>
        </p:nvSpPr>
        <p:spPr>
          <a:xfrm>
            <a:off x="261899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타원 455"/>
          <p:cNvSpPr/>
          <p:nvPr/>
        </p:nvSpPr>
        <p:spPr>
          <a:xfrm>
            <a:off x="279605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타원 456"/>
          <p:cNvSpPr/>
          <p:nvPr/>
        </p:nvSpPr>
        <p:spPr>
          <a:xfrm>
            <a:off x="297312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타원 457"/>
          <p:cNvSpPr/>
          <p:nvPr/>
        </p:nvSpPr>
        <p:spPr>
          <a:xfrm>
            <a:off x="315018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타원 458"/>
          <p:cNvSpPr/>
          <p:nvPr/>
        </p:nvSpPr>
        <p:spPr>
          <a:xfrm>
            <a:off x="332725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타원 459"/>
          <p:cNvSpPr/>
          <p:nvPr/>
        </p:nvSpPr>
        <p:spPr>
          <a:xfrm>
            <a:off x="350432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/>
          <p:cNvSpPr/>
          <p:nvPr/>
        </p:nvSpPr>
        <p:spPr>
          <a:xfrm>
            <a:off x="368138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타원 461"/>
          <p:cNvSpPr/>
          <p:nvPr/>
        </p:nvSpPr>
        <p:spPr>
          <a:xfrm>
            <a:off x="385845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" name="타원 462"/>
          <p:cNvSpPr/>
          <p:nvPr/>
        </p:nvSpPr>
        <p:spPr>
          <a:xfrm>
            <a:off x="403551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타원 463"/>
          <p:cNvSpPr/>
          <p:nvPr/>
        </p:nvSpPr>
        <p:spPr>
          <a:xfrm>
            <a:off x="421258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/>
          <p:cNvSpPr/>
          <p:nvPr/>
        </p:nvSpPr>
        <p:spPr>
          <a:xfrm>
            <a:off x="2264859" y="4906794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7952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315018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95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6961</TotalTime>
  <Words>798</Words>
  <Application>Microsoft Office PowerPoint</Application>
  <PresentationFormat>와이드스크린</PresentationFormat>
  <Paragraphs>109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&amp;quot</vt:lpstr>
      <vt:lpstr>Adobe Fan Heiti Std B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223</cp:revision>
  <dcterms:created xsi:type="dcterms:W3CDTF">2019-07-23T09:20:27Z</dcterms:created>
  <dcterms:modified xsi:type="dcterms:W3CDTF">2019-09-19T12:11:44Z</dcterms:modified>
</cp:coreProperties>
</file>