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73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064099" y="1978401"/>
            <a:ext cx="70142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Ch.1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Time-Domain Spectrometer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Cherenkov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Continuous-Wave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Microwave Photonics</a:t>
            </a:r>
          </a:p>
        </p:txBody>
      </p:sp>
    </p:spTree>
    <p:extLst>
      <p:ext uri="{BB962C8B-B14F-4D97-AF65-F5344CB8AC3E}">
        <p14:creationId xmlns:p14="http://schemas.microsoft.com/office/powerpoint/2010/main" val="19698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Types of Continuous-Wave Terahertz Emitters and Detectors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Time-Domain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Configurations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Transmission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Reflection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3.3Attenuated Total Reflection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3.4 Asynchronous Optical Sampling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3.5 Substrate Lenses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459504"/>
            <a:ext cx="5593111" cy="193899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Pulsed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Continuous-Wave Terahertz Time-Domain Spectrometer and Microwave Photonics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 Configurations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Pulsed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74" y="986247"/>
            <a:ext cx="5738051" cy="3771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63409" y="5051643"/>
                <a:ext cx="4217180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probe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09" y="5051643"/>
                <a:ext cx="4217180" cy="5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46" y="1460247"/>
            <a:ext cx="6317108" cy="38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Optical Rectification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Electro-Optic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Terahertz Air-Based Coherent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17699</TotalTime>
  <Words>90</Words>
  <Application>Microsoft Office PowerPoint</Application>
  <PresentationFormat>화면 슬라이드 쇼(4:3)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57</cp:revision>
  <dcterms:created xsi:type="dcterms:W3CDTF">2018-02-18T11:37:55Z</dcterms:created>
  <dcterms:modified xsi:type="dcterms:W3CDTF">2018-03-03T15:38:38Z</dcterms:modified>
</cp:coreProperties>
</file>